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4"/>
  </p:sldMasterIdLst>
  <p:sldIdLst>
    <p:sldId id="256" r:id="rId5"/>
    <p:sldId id="258" r:id="rId6"/>
    <p:sldId id="257" r:id="rId7"/>
    <p:sldId id="259" r:id="rId8"/>
    <p:sldId id="260" r:id="rId9"/>
    <p:sldId id="261" r:id="rId10"/>
    <p:sldId id="262" r:id="rId11"/>
    <p:sldId id="263" r:id="rId12"/>
    <p:sldId id="269" r:id="rId13"/>
    <p:sldId id="266" r:id="rId14"/>
    <p:sldId id="268" r:id="rId15"/>
    <p:sldId id="270" r:id="rId16"/>
    <p:sldId id="272" r:id="rId17"/>
    <p:sldId id="271" r:id="rId18"/>
    <p:sldId id="273" r:id="rId19"/>
    <p:sldId id="274" r:id="rId20"/>
    <p:sldId id="267" r:id="rId21"/>
    <p:sldId id="275" r:id="rId22"/>
    <p:sldId id="276" r:id="rId23"/>
    <p:sldId id="277" r:id="rId24"/>
    <p:sldId id="278" r:id="rId25"/>
    <p:sldId id="279" r:id="rId26"/>
    <p:sldId id="280" r:id="rId27"/>
    <p:sldId id="28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A2D0AE-F221-4D6B-A1B7-4E019F82E927}" v="83" dt="2025-05-12T05:16:54.1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100" d="100"/>
          <a:sy n="100" d="100"/>
        </p:scale>
        <p:origin x="96"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ffoudou, Liliane" userId="01c50d30-2493-4361-9442-13494768987d" providerId="ADAL" clId="{4BA2D0AE-F221-4D6B-A1B7-4E019F82E927}"/>
    <pc:docChg chg="undo redo custSel addSld delSld modSld sldOrd">
      <pc:chgData name="Effoudou, Liliane" userId="01c50d30-2493-4361-9442-13494768987d" providerId="ADAL" clId="{4BA2D0AE-F221-4D6B-A1B7-4E019F82E927}" dt="2025-05-12T05:25:01.647" v="7505"/>
      <pc:docMkLst>
        <pc:docMk/>
      </pc:docMkLst>
      <pc:sldChg chg="modSp mod">
        <pc:chgData name="Effoudou, Liliane" userId="01c50d30-2493-4361-9442-13494768987d" providerId="ADAL" clId="{4BA2D0AE-F221-4D6B-A1B7-4E019F82E927}" dt="2025-05-12T00:39:32.903" v="624" actId="20577"/>
        <pc:sldMkLst>
          <pc:docMk/>
          <pc:sldMk cId="836840810" sldId="257"/>
        </pc:sldMkLst>
        <pc:graphicFrameChg chg="mod modGraphic">
          <ac:chgData name="Effoudou, Liliane" userId="01c50d30-2493-4361-9442-13494768987d" providerId="ADAL" clId="{4BA2D0AE-F221-4D6B-A1B7-4E019F82E927}" dt="2025-05-12T00:39:32.903" v="624" actId="20577"/>
          <ac:graphicFrameMkLst>
            <pc:docMk/>
            <pc:sldMk cId="836840810" sldId="257"/>
            <ac:graphicFrameMk id="4" creationId="{4A196355-B317-9D29-50AA-3C3ED7599D3E}"/>
          </ac:graphicFrameMkLst>
        </pc:graphicFrameChg>
      </pc:sldChg>
      <pc:sldChg chg="addSp delSp modSp new mod ord setBg">
        <pc:chgData name="Effoudou, Liliane" userId="01c50d30-2493-4361-9442-13494768987d" providerId="ADAL" clId="{4BA2D0AE-F221-4D6B-A1B7-4E019F82E927}" dt="2025-05-12T01:09:44.588" v="896" actId="26606"/>
        <pc:sldMkLst>
          <pc:docMk/>
          <pc:sldMk cId="759370648" sldId="258"/>
        </pc:sldMkLst>
        <pc:spChg chg="mod">
          <ac:chgData name="Effoudou, Liliane" userId="01c50d30-2493-4361-9442-13494768987d" providerId="ADAL" clId="{4BA2D0AE-F221-4D6B-A1B7-4E019F82E927}" dt="2025-05-12T01:09:44.573" v="895" actId="26606"/>
          <ac:spMkLst>
            <pc:docMk/>
            <pc:sldMk cId="759370648" sldId="258"/>
            <ac:spMk id="2" creationId="{03C0AC8E-5E89-6F2B-8D45-6DE176146C3E}"/>
          </ac:spMkLst>
        </pc:spChg>
        <pc:spChg chg="del mod">
          <ac:chgData name="Effoudou, Liliane" userId="01c50d30-2493-4361-9442-13494768987d" providerId="ADAL" clId="{4BA2D0AE-F221-4D6B-A1B7-4E019F82E927}" dt="2025-05-12T01:01:54.545" v="812" actId="22"/>
          <ac:spMkLst>
            <pc:docMk/>
            <pc:sldMk cId="759370648" sldId="258"/>
            <ac:spMk id="3" creationId="{B88F6F9D-1975-B8B3-2CC7-8B757EE88E11}"/>
          </ac:spMkLst>
        </pc:spChg>
        <pc:spChg chg="add del mod">
          <ac:chgData name="Effoudou, Liliane" userId="01c50d30-2493-4361-9442-13494768987d" providerId="ADAL" clId="{4BA2D0AE-F221-4D6B-A1B7-4E019F82E927}" dt="2025-05-12T01:06:20.444" v="854" actId="478"/>
          <ac:spMkLst>
            <pc:docMk/>
            <pc:sldMk cId="759370648" sldId="258"/>
            <ac:spMk id="7" creationId="{9BE9B74C-BEC0-7C61-75EB-CF61D23F3A94}"/>
          </ac:spMkLst>
        </pc:spChg>
        <pc:spChg chg="add del mod">
          <ac:chgData name="Effoudou, Liliane" userId="01c50d30-2493-4361-9442-13494768987d" providerId="ADAL" clId="{4BA2D0AE-F221-4D6B-A1B7-4E019F82E927}" dt="2025-05-12T01:04:58.277" v="844" actId="26606"/>
          <ac:spMkLst>
            <pc:docMk/>
            <pc:sldMk cId="759370648" sldId="258"/>
            <ac:spMk id="9" creationId="{46B11A1C-6BC3-FB61-A1B2-DF54B327FA4D}"/>
          </ac:spMkLst>
        </pc:spChg>
        <pc:spChg chg="add del mod">
          <ac:chgData name="Effoudou, Liliane" userId="01c50d30-2493-4361-9442-13494768987d" providerId="ADAL" clId="{4BA2D0AE-F221-4D6B-A1B7-4E019F82E927}" dt="2025-05-12T01:05:27.416" v="849" actId="478"/>
          <ac:spMkLst>
            <pc:docMk/>
            <pc:sldMk cId="759370648" sldId="258"/>
            <ac:spMk id="11" creationId="{4BA783F1-59F4-28CC-BDC7-4254E18EBBC4}"/>
          </ac:spMkLst>
        </pc:spChg>
        <pc:spChg chg="add del">
          <ac:chgData name="Effoudou, Liliane" userId="01c50d30-2493-4361-9442-13494768987d" providerId="ADAL" clId="{4BA2D0AE-F221-4D6B-A1B7-4E019F82E927}" dt="2025-05-12T01:03:35.224" v="820" actId="26606"/>
          <ac:spMkLst>
            <pc:docMk/>
            <pc:sldMk cId="759370648" sldId="258"/>
            <ac:spMk id="14" creationId="{33E93247-6229-44AB-A550-739E971E690B}"/>
          </ac:spMkLst>
        </pc:spChg>
        <pc:spChg chg="add del mod">
          <ac:chgData name="Effoudou, Liliane" userId="01c50d30-2493-4361-9442-13494768987d" providerId="ADAL" clId="{4BA2D0AE-F221-4D6B-A1B7-4E019F82E927}" dt="2025-05-12T01:06:58.428" v="877" actId="478"/>
          <ac:spMkLst>
            <pc:docMk/>
            <pc:sldMk cId="759370648" sldId="258"/>
            <ac:spMk id="15" creationId="{9069FAAB-7127-6473-3367-4B514F4696B8}"/>
          </ac:spMkLst>
        </pc:spChg>
        <pc:spChg chg="add del mod">
          <ac:chgData name="Effoudou, Liliane" userId="01c50d30-2493-4361-9442-13494768987d" providerId="ADAL" clId="{4BA2D0AE-F221-4D6B-A1B7-4E019F82E927}" dt="2025-05-12T01:09:44.588" v="896" actId="26606"/>
          <ac:spMkLst>
            <pc:docMk/>
            <pc:sldMk cId="759370648" sldId="258"/>
            <ac:spMk id="17" creationId="{C687C87F-9875-30B9-AF06-6B6F7046D891}"/>
          </ac:spMkLst>
        </pc:spChg>
        <pc:spChg chg="add del">
          <ac:chgData name="Effoudou, Liliane" userId="01c50d30-2493-4361-9442-13494768987d" providerId="ADAL" clId="{4BA2D0AE-F221-4D6B-A1B7-4E019F82E927}" dt="2025-05-12T01:04:58.277" v="844" actId="26606"/>
          <ac:spMkLst>
            <pc:docMk/>
            <pc:sldMk cId="759370648" sldId="258"/>
            <ac:spMk id="20" creationId="{E49D7415-2F11-44C2-B6AA-13A25B6814B9}"/>
          </ac:spMkLst>
        </pc:spChg>
        <pc:spChg chg="add del">
          <ac:chgData name="Effoudou, Liliane" userId="01c50d30-2493-4361-9442-13494768987d" providerId="ADAL" clId="{4BA2D0AE-F221-4D6B-A1B7-4E019F82E927}" dt="2025-05-12T01:08:19.256" v="883" actId="26606"/>
          <ac:spMkLst>
            <pc:docMk/>
            <pc:sldMk cId="759370648" sldId="258"/>
            <ac:spMk id="23" creationId="{F68B2C62-7648-4430-90D5-AE0F252AF113}"/>
          </ac:spMkLst>
        </pc:spChg>
        <pc:spChg chg="add del">
          <ac:chgData name="Effoudou, Liliane" userId="01c50d30-2493-4361-9442-13494768987d" providerId="ADAL" clId="{4BA2D0AE-F221-4D6B-A1B7-4E019F82E927}" dt="2025-05-12T01:08:25.425" v="885" actId="26606"/>
          <ac:spMkLst>
            <pc:docMk/>
            <pc:sldMk cId="759370648" sldId="258"/>
            <ac:spMk id="29" creationId="{985184E4-C93A-4E34-8365-1886AAC5DE60}"/>
          </ac:spMkLst>
        </pc:spChg>
        <pc:spChg chg="add del">
          <ac:chgData name="Effoudou, Liliane" userId="01c50d30-2493-4361-9442-13494768987d" providerId="ADAL" clId="{4BA2D0AE-F221-4D6B-A1B7-4E019F82E927}" dt="2025-05-12T01:04:55.373" v="838" actId="26606"/>
          <ac:spMkLst>
            <pc:docMk/>
            <pc:sldMk cId="759370648" sldId="258"/>
            <ac:spMk id="30" creationId="{33E93247-6229-44AB-A550-739E971E690B}"/>
          </ac:spMkLst>
        </pc:spChg>
        <pc:spChg chg="add del">
          <ac:chgData name="Effoudou, Liliane" userId="01c50d30-2493-4361-9442-13494768987d" providerId="ADAL" clId="{4BA2D0AE-F221-4D6B-A1B7-4E019F82E927}" dt="2025-05-12T01:08:32.459" v="887" actId="26606"/>
          <ac:spMkLst>
            <pc:docMk/>
            <pc:sldMk cId="759370648" sldId="258"/>
            <ac:spMk id="35" creationId="{F68B2C62-7648-4430-90D5-AE0F252AF113}"/>
          </ac:spMkLst>
        </pc:spChg>
        <pc:spChg chg="add del">
          <ac:chgData name="Effoudou, Liliane" userId="01c50d30-2493-4361-9442-13494768987d" providerId="ADAL" clId="{4BA2D0AE-F221-4D6B-A1B7-4E019F82E927}" dt="2025-05-12T01:08:58.499" v="889" actId="26606"/>
          <ac:spMkLst>
            <pc:docMk/>
            <pc:sldMk cId="759370648" sldId="258"/>
            <ac:spMk id="40" creationId="{F68B2C62-7648-4430-90D5-AE0F252AF113}"/>
          </ac:spMkLst>
        </pc:spChg>
        <pc:spChg chg="add del">
          <ac:chgData name="Effoudou, Liliane" userId="01c50d30-2493-4361-9442-13494768987d" providerId="ADAL" clId="{4BA2D0AE-F221-4D6B-A1B7-4E019F82E927}" dt="2025-05-12T01:08:58.499" v="889" actId="26606"/>
          <ac:spMkLst>
            <pc:docMk/>
            <pc:sldMk cId="759370648" sldId="258"/>
            <ac:spMk id="41" creationId="{19604516-F583-413C-8C0B-E7944F332B5A}"/>
          </ac:spMkLst>
        </pc:spChg>
        <pc:spChg chg="add del">
          <ac:chgData name="Effoudou, Liliane" userId="01c50d30-2493-4361-9442-13494768987d" providerId="ADAL" clId="{4BA2D0AE-F221-4D6B-A1B7-4E019F82E927}" dt="2025-05-12T01:09:30.306" v="893" actId="26606"/>
          <ac:spMkLst>
            <pc:docMk/>
            <pc:sldMk cId="759370648" sldId="258"/>
            <ac:spMk id="47" creationId="{F68B2C62-7648-4430-90D5-AE0F252AF113}"/>
          </ac:spMkLst>
        </pc:spChg>
        <pc:spChg chg="add del">
          <ac:chgData name="Effoudou, Liliane" userId="01c50d30-2493-4361-9442-13494768987d" providerId="ADAL" clId="{4BA2D0AE-F221-4D6B-A1B7-4E019F82E927}" dt="2025-05-12T01:09:44.573" v="895" actId="26606"/>
          <ac:spMkLst>
            <pc:docMk/>
            <pc:sldMk cId="759370648" sldId="258"/>
            <ac:spMk id="51" creationId="{F68B2C62-7648-4430-90D5-AE0F252AF113}"/>
          </ac:spMkLst>
        </pc:spChg>
        <pc:graphicFrameChg chg="add del">
          <ac:chgData name="Effoudou, Liliane" userId="01c50d30-2493-4361-9442-13494768987d" providerId="ADAL" clId="{4BA2D0AE-F221-4D6B-A1B7-4E019F82E927}" dt="2025-05-12T01:08:19.256" v="883" actId="26606"/>
          <ac:graphicFrameMkLst>
            <pc:docMk/>
            <pc:sldMk cId="759370648" sldId="258"/>
            <ac:graphicFrameMk id="19" creationId="{244158EE-967B-FE7C-AAA7-F5D1B5DED228}"/>
          </ac:graphicFrameMkLst>
        </pc:graphicFrameChg>
        <pc:graphicFrameChg chg="add del">
          <ac:chgData name="Effoudou, Liliane" userId="01c50d30-2493-4361-9442-13494768987d" providerId="ADAL" clId="{4BA2D0AE-F221-4D6B-A1B7-4E019F82E927}" dt="2025-05-12T01:08:25.425" v="885" actId="26606"/>
          <ac:graphicFrameMkLst>
            <pc:docMk/>
            <pc:sldMk cId="759370648" sldId="258"/>
            <ac:graphicFrameMk id="33" creationId="{8BCB8774-50E7-6ED4-AF1A-FDCABB3B8879}"/>
          </ac:graphicFrameMkLst>
        </pc:graphicFrameChg>
        <pc:graphicFrameChg chg="add del">
          <ac:chgData name="Effoudou, Liliane" userId="01c50d30-2493-4361-9442-13494768987d" providerId="ADAL" clId="{4BA2D0AE-F221-4D6B-A1B7-4E019F82E927}" dt="2025-05-12T01:08:32.459" v="887" actId="26606"/>
          <ac:graphicFrameMkLst>
            <pc:docMk/>
            <pc:sldMk cId="759370648" sldId="258"/>
            <ac:graphicFrameMk id="38" creationId="{CD34F0C2-4D06-A37E-A225-4FFC0DFB0005}"/>
          </ac:graphicFrameMkLst>
        </pc:graphicFrameChg>
        <pc:graphicFrameChg chg="add del">
          <ac:chgData name="Effoudou, Liliane" userId="01c50d30-2493-4361-9442-13494768987d" providerId="ADAL" clId="{4BA2D0AE-F221-4D6B-A1B7-4E019F82E927}" dt="2025-05-12T01:08:58.499" v="889" actId="26606"/>
          <ac:graphicFrameMkLst>
            <pc:docMk/>
            <pc:sldMk cId="759370648" sldId="258"/>
            <ac:graphicFrameMk id="43" creationId="{08B3796E-3B81-FBF1-5776-035954782621}"/>
          </ac:graphicFrameMkLst>
        </pc:graphicFrameChg>
        <pc:graphicFrameChg chg="add del">
          <ac:chgData name="Effoudou, Liliane" userId="01c50d30-2493-4361-9442-13494768987d" providerId="ADAL" clId="{4BA2D0AE-F221-4D6B-A1B7-4E019F82E927}" dt="2025-05-12T01:09:19.714" v="891" actId="26606"/>
          <ac:graphicFrameMkLst>
            <pc:docMk/>
            <pc:sldMk cId="759370648" sldId="258"/>
            <ac:graphicFrameMk id="45" creationId="{093300E1-F325-A7B4-FC00-51FD6B06FD14}"/>
          </ac:graphicFrameMkLst>
        </pc:graphicFrameChg>
        <pc:graphicFrameChg chg="add del">
          <ac:chgData name="Effoudou, Liliane" userId="01c50d30-2493-4361-9442-13494768987d" providerId="ADAL" clId="{4BA2D0AE-F221-4D6B-A1B7-4E019F82E927}" dt="2025-05-12T01:09:30.306" v="893" actId="26606"/>
          <ac:graphicFrameMkLst>
            <pc:docMk/>
            <pc:sldMk cId="759370648" sldId="258"/>
            <ac:graphicFrameMk id="49" creationId="{E7A23BB4-5986-2C31-316D-8F05611883F2}"/>
          </ac:graphicFrameMkLst>
        </pc:graphicFrameChg>
        <pc:graphicFrameChg chg="add del">
          <ac:chgData name="Effoudou, Liliane" userId="01c50d30-2493-4361-9442-13494768987d" providerId="ADAL" clId="{4BA2D0AE-F221-4D6B-A1B7-4E019F82E927}" dt="2025-05-12T01:09:44.573" v="895" actId="26606"/>
          <ac:graphicFrameMkLst>
            <pc:docMk/>
            <pc:sldMk cId="759370648" sldId="258"/>
            <ac:graphicFrameMk id="53" creationId="{9BDB45C5-BBD0-AEA4-309D-B3F73E5E2CB9}"/>
          </ac:graphicFrameMkLst>
        </pc:graphicFrameChg>
        <pc:graphicFrameChg chg="add">
          <ac:chgData name="Effoudou, Liliane" userId="01c50d30-2493-4361-9442-13494768987d" providerId="ADAL" clId="{4BA2D0AE-F221-4D6B-A1B7-4E019F82E927}" dt="2025-05-12T01:09:44.588" v="896" actId="26606"/>
          <ac:graphicFrameMkLst>
            <pc:docMk/>
            <pc:sldMk cId="759370648" sldId="258"/>
            <ac:graphicFrameMk id="55" creationId="{093300E1-F325-A7B4-FC00-51FD6B06FD14}"/>
          </ac:graphicFrameMkLst>
        </pc:graphicFrameChg>
        <pc:picChg chg="add del mod ord">
          <ac:chgData name="Effoudou, Liliane" userId="01c50d30-2493-4361-9442-13494768987d" providerId="ADAL" clId="{4BA2D0AE-F221-4D6B-A1B7-4E019F82E927}" dt="2025-05-12T01:05:19.135" v="847" actId="478"/>
          <ac:picMkLst>
            <pc:docMk/>
            <pc:sldMk cId="759370648" sldId="258"/>
            <ac:picMk id="5" creationId="{D31D84E0-00F7-E772-8407-C9382464B61B}"/>
          </ac:picMkLst>
        </pc:picChg>
        <pc:cxnChg chg="add del">
          <ac:chgData name="Effoudou, Liliane" userId="01c50d30-2493-4361-9442-13494768987d" providerId="ADAL" clId="{4BA2D0AE-F221-4D6B-A1B7-4E019F82E927}" dt="2025-05-12T01:03:35.224" v="820" actId="26606"/>
          <ac:cxnSpMkLst>
            <pc:docMk/>
            <pc:sldMk cId="759370648" sldId="258"/>
            <ac:cxnSpMk id="10" creationId="{F64F9B95-9045-48D2-B9F3-2927E98F54AA}"/>
          </ac:cxnSpMkLst>
        </pc:cxnChg>
        <pc:cxnChg chg="add del">
          <ac:chgData name="Effoudou, Liliane" userId="01c50d30-2493-4361-9442-13494768987d" providerId="ADAL" clId="{4BA2D0AE-F221-4D6B-A1B7-4E019F82E927}" dt="2025-05-12T01:03:35.224" v="820" actId="26606"/>
          <ac:cxnSpMkLst>
            <pc:docMk/>
            <pc:sldMk cId="759370648" sldId="258"/>
            <ac:cxnSpMk id="12" creationId="{085AA86F-6A4D-4BCB-A045-D992CDC2959B}"/>
          </ac:cxnSpMkLst>
        </pc:cxnChg>
        <pc:cxnChg chg="add del">
          <ac:chgData name="Effoudou, Liliane" userId="01c50d30-2493-4361-9442-13494768987d" providerId="ADAL" clId="{4BA2D0AE-F221-4D6B-A1B7-4E019F82E927}" dt="2025-05-12T01:03:35.224" v="820" actId="26606"/>
          <ac:cxnSpMkLst>
            <pc:docMk/>
            <pc:sldMk cId="759370648" sldId="258"/>
            <ac:cxnSpMk id="16" creationId="{EE2E603F-4A95-4FE8-BB06-211DFD75DBEF}"/>
          </ac:cxnSpMkLst>
        </pc:cxnChg>
        <pc:cxnChg chg="add del">
          <ac:chgData name="Effoudou, Liliane" userId="01c50d30-2493-4361-9442-13494768987d" providerId="ADAL" clId="{4BA2D0AE-F221-4D6B-A1B7-4E019F82E927}" dt="2025-05-12T01:03:35.224" v="820" actId="26606"/>
          <ac:cxnSpMkLst>
            <pc:docMk/>
            <pc:sldMk cId="759370648" sldId="258"/>
            <ac:cxnSpMk id="18" creationId="{D7CC41EB-2D81-4303-9171-6401B388BA35}"/>
          </ac:cxnSpMkLst>
        </pc:cxnChg>
        <pc:cxnChg chg="add del">
          <ac:chgData name="Effoudou, Liliane" userId="01c50d30-2493-4361-9442-13494768987d" providerId="ADAL" clId="{4BA2D0AE-F221-4D6B-A1B7-4E019F82E927}" dt="2025-05-12T01:04:58.277" v="844" actId="26606"/>
          <ac:cxnSpMkLst>
            <pc:docMk/>
            <pc:sldMk cId="759370648" sldId="258"/>
            <ac:cxnSpMk id="21" creationId="{4E495065-8864-87FB-2BCC-254769963EA4}"/>
          </ac:cxnSpMkLst>
        </pc:cxnChg>
        <pc:cxnChg chg="add del">
          <ac:chgData name="Effoudou, Liliane" userId="01c50d30-2493-4361-9442-13494768987d" providerId="ADAL" clId="{4BA2D0AE-F221-4D6B-A1B7-4E019F82E927}" dt="2025-05-12T01:08:19.256" v="883" actId="26606"/>
          <ac:cxnSpMkLst>
            <pc:docMk/>
            <pc:sldMk cId="759370648" sldId="258"/>
            <ac:cxnSpMk id="25" creationId="{AAD0195E-7F27-4D06-9427-0C121D721A14}"/>
          </ac:cxnSpMkLst>
        </pc:cxnChg>
        <pc:cxnChg chg="add del">
          <ac:chgData name="Effoudou, Liliane" userId="01c50d30-2493-4361-9442-13494768987d" providerId="ADAL" clId="{4BA2D0AE-F221-4D6B-A1B7-4E019F82E927}" dt="2025-05-12T01:04:55.373" v="838" actId="26606"/>
          <ac:cxnSpMkLst>
            <pc:docMk/>
            <pc:sldMk cId="759370648" sldId="258"/>
            <ac:cxnSpMk id="26" creationId="{F64F9B95-9045-48D2-B9F3-2927E98F54AA}"/>
          </ac:cxnSpMkLst>
        </pc:cxnChg>
        <pc:cxnChg chg="add del">
          <ac:chgData name="Effoudou, Liliane" userId="01c50d30-2493-4361-9442-13494768987d" providerId="ADAL" clId="{4BA2D0AE-F221-4D6B-A1B7-4E019F82E927}" dt="2025-05-12T01:08:19.256" v="883" actId="26606"/>
          <ac:cxnSpMkLst>
            <pc:docMk/>
            <pc:sldMk cId="759370648" sldId="258"/>
            <ac:cxnSpMk id="27" creationId="{9D74C2FC-3228-4FC1-B97B-87AD35508D91}"/>
          </ac:cxnSpMkLst>
        </pc:cxnChg>
        <pc:cxnChg chg="add del">
          <ac:chgData name="Effoudou, Liliane" userId="01c50d30-2493-4361-9442-13494768987d" providerId="ADAL" clId="{4BA2D0AE-F221-4D6B-A1B7-4E019F82E927}" dt="2025-05-12T01:04:55.373" v="838" actId="26606"/>
          <ac:cxnSpMkLst>
            <pc:docMk/>
            <pc:sldMk cId="759370648" sldId="258"/>
            <ac:cxnSpMk id="28" creationId="{085AA86F-6A4D-4BCB-A045-D992CDC2959B}"/>
          </ac:cxnSpMkLst>
        </pc:cxnChg>
        <pc:cxnChg chg="add del">
          <ac:chgData name="Effoudou, Liliane" userId="01c50d30-2493-4361-9442-13494768987d" providerId="ADAL" clId="{4BA2D0AE-F221-4D6B-A1B7-4E019F82E927}" dt="2025-05-12T01:08:25.425" v="885" actId="26606"/>
          <ac:cxnSpMkLst>
            <pc:docMk/>
            <pc:sldMk cId="759370648" sldId="258"/>
            <ac:cxnSpMk id="31" creationId="{8AB0D40B-37F7-4F1F-B956-AFC12066ABE3}"/>
          </ac:cxnSpMkLst>
        </pc:cxnChg>
        <pc:cxnChg chg="add del">
          <ac:chgData name="Effoudou, Liliane" userId="01c50d30-2493-4361-9442-13494768987d" providerId="ADAL" clId="{4BA2D0AE-F221-4D6B-A1B7-4E019F82E927}" dt="2025-05-12T01:04:55.373" v="838" actId="26606"/>
          <ac:cxnSpMkLst>
            <pc:docMk/>
            <pc:sldMk cId="759370648" sldId="258"/>
            <ac:cxnSpMk id="32" creationId="{F9600FFC-92AF-4AD3-9595-B0E23476BD05}"/>
          </ac:cxnSpMkLst>
        </pc:cxnChg>
        <pc:cxnChg chg="add del">
          <ac:chgData name="Effoudou, Liliane" userId="01c50d30-2493-4361-9442-13494768987d" providerId="ADAL" clId="{4BA2D0AE-F221-4D6B-A1B7-4E019F82E927}" dt="2025-05-12T01:08:32.459" v="887" actId="26606"/>
          <ac:cxnSpMkLst>
            <pc:docMk/>
            <pc:sldMk cId="759370648" sldId="258"/>
            <ac:cxnSpMk id="36" creationId="{AAD0195E-7F27-4D06-9427-0C121D721A14}"/>
          </ac:cxnSpMkLst>
        </pc:cxnChg>
        <pc:cxnChg chg="add del">
          <ac:chgData name="Effoudou, Liliane" userId="01c50d30-2493-4361-9442-13494768987d" providerId="ADAL" clId="{4BA2D0AE-F221-4D6B-A1B7-4E019F82E927}" dt="2025-05-12T01:08:32.459" v="887" actId="26606"/>
          <ac:cxnSpMkLst>
            <pc:docMk/>
            <pc:sldMk cId="759370648" sldId="258"/>
            <ac:cxnSpMk id="37" creationId="{9D74C2FC-3228-4FC1-B97B-87AD35508D91}"/>
          </ac:cxnSpMkLst>
        </pc:cxnChg>
        <pc:cxnChg chg="add del">
          <ac:chgData name="Effoudou, Liliane" userId="01c50d30-2493-4361-9442-13494768987d" providerId="ADAL" clId="{4BA2D0AE-F221-4D6B-A1B7-4E019F82E927}" dt="2025-05-12T01:08:58.499" v="889" actId="26606"/>
          <ac:cxnSpMkLst>
            <pc:docMk/>
            <pc:sldMk cId="759370648" sldId="258"/>
            <ac:cxnSpMk id="42" creationId="{4BFD5B9F-5FB6-467D-83D5-DF82F1907354}"/>
          </ac:cxnSpMkLst>
        </pc:cxnChg>
        <pc:cxnChg chg="add del">
          <ac:chgData name="Effoudou, Liliane" userId="01c50d30-2493-4361-9442-13494768987d" providerId="ADAL" clId="{4BA2D0AE-F221-4D6B-A1B7-4E019F82E927}" dt="2025-05-12T01:09:30.306" v="893" actId="26606"/>
          <ac:cxnSpMkLst>
            <pc:docMk/>
            <pc:sldMk cId="759370648" sldId="258"/>
            <ac:cxnSpMk id="48" creationId="{4BFD5B9F-5FB6-467D-83D5-DF82F1907354}"/>
          </ac:cxnSpMkLst>
        </pc:cxnChg>
        <pc:cxnChg chg="add del">
          <ac:chgData name="Effoudou, Liliane" userId="01c50d30-2493-4361-9442-13494768987d" providerId="ADAL" clId="{4BA2D0AE-F221-4D6B-A1B7-4E019F82E927}" dt="2025-05-12T01:09:44.573" v="895" actId="26606"/>
          <ac:cxnSpMkLst>
            <pc:docMk/>
            <pc:sldMk cId="759370648" sldId="258"/>
            <ac:cxnSpMk id="52" creationId="{4BFD5B9F-5FB6-467D-83D5-DF82F1907354}"/>
          </ac:cxnSpMkLst>
        </pc:cxnChg>
      </pc:sldChg>
      <pc:sldChg chg="addSp modSp new mod setBg">
        <pc:chgData name="Effoudou, Liliane" userId="01c50d30-2493-4361-9442-13494768987d" providerId="ADAL" clId="{4BA2D0AE-F221-4D6B-A1B7-4E019F82E927}" dt="2025-05-12T01:20:50.171" v="1104" actId="20577"/>
        <pc:sldMkLst>
          <pc:docMk/>
          <pc:sldMk cId="2651465779" sldId="259"/>
        </pc:sldMkLst>
        <pc:spChg chg="mod">
          <ac:chgData name="Effoudou, Liliane" userId="01c50d30-2493-4361-9442-13494768987d" providerId="ADAL" clId="{4BA2D0AE-F221-4D6B-A1B7-4E019F82E927}" dt="2025-05-12T01:17:41.563" v="910" actId="26606"/>
          <ac:spMkLst>
            <pc:docMk/>
            <pc:sldMk cId="2651465779" sldId="259"/>
            <ac:spMk id="2" creationId="{97429A2C-9FAF-A5F2-D268-E9767A0D4CE7}"/>
          </ac:spMkLst>
        </pc:spChg>
        <pc:spChg chg="mod">
          <ac:chgData name="Effoudou, Liliane" userId="01c50d30-2493-4361-9442-13494768987d" providerId="ADAL" clId="{4BA2D0AE-F221-4D6B-A1B7-4E019F82E927}" dt="2025-05-12T01:20:50.171" v="1104" actId="20577"/>
          <ac:spMkLst>
            <pc:docMk/>
            <pc:sldMk cId="2651465779" sldId="259"/>
            <ac:spMk id="3" creationId="{25EB20B3-9250-76FA-6EFF-4FC99A85324D}"/>
          </ac:spMkLst>
        </pc:spChg>
        <pc:spChg chg="add">
          <ac:chgData name="Effoudou, Liliane" userId="01c50d30-2493-4361-9442-13494768987d" providerId="ADAL" clId="{4BA2D0AE-F221-4D6B-A1B7-4E019F82E927}" dt="2025-05-12T01:17:41.563" v="910" actId="26606"/>
          <ac:spMkLst>
            <pc:docMk/>
            <pc:sldMk cId="2651465779" sldId="259"/>
            <ac:spMk id="10" creationId="{E49D7415-2F11-44C2-B6AA-13A25B6814B9}"/>
          </ac:spMkLst>
        </pc:spChg>
        <pc:picChg chg="add">
          <ac:chgData name="Effoudou, Liliane" userId="01c50d30-2493-4361-9442-13494768987d" providerId="ADAL" clId="{4BA2D0AE-F221-4D6B-A1B7-4E019F82E927}" dt="2025-05-12T01:17:41.563" v="910" actId="26606"/>
          <ac:picMkLst>
            <pc:docMk/>
            <pc:sldMk cId="2651465779" sldId="259"/>
            <ac:picMk id="7" creationId="{F0023AF3-80F0-2D45-5186-5EDF81FF13D4}"/>
          </ac:picMkLst>
        </pc:picChg>
        <pc:cxnChg chg="add">
          <ac:chgData name="Effoudou, Liliane" userId="01c50d30-2493-4361-9442-13494768987d" providerId="ADAL" clId="{4BA2D0AE-F221-4D6B-A1B7-4E019F82E927}" dt="2025-05-12T01:17:41.563" v="910" actId="26606"/>
          <ac:cxnSpMkLst>
            <pc:docMk/>
            <pc:sldMk cId="2651465779" sldId="259"/>
            <ac:cxnSpMk id="12" creationId="{8E813B4C-6731-0B72-5252-A79AB0E20B58}"/>
          </ac:cxnSpMkLst>
        </pc:cxnChg>
        <pc:cxnChg chg="add">
          <ac:chgData name="Effoudou, Liliane" userId="01c50d30-2493-4361-9442-13494768987d" providerId="ADAL" clId="{4BA2D0AE-F221-4D6B-A1B7-4E019F82E927}" dt="2025-05-12T01:17:41.563" v="910" actId="26606"/>
          <ac:cxnSpMkLst>
            <pc:docMk/>
            <pc:sldMk cId="2651465779" sldId="259"/>
            <ac:cxnSpMk id="14" creationId="{6E0E8146-6E65-2E6C-0C86-547E3C925406}"/>
          </ac:cxnSpMkLst>
        </pc:cxnChg>
      </pc:sldChg>
      <pc:sldChg chg="addSp modSp new mod setBg">
        <pc:chgData name="Effoudou, Liliane" userId="01c50d30-2493-4361-9442-13494768987d" providerId="ADAL" clId="{4BA2D0AE-F221-4D6B-A1B7-4E019F82E927}" dt="2025-05-12T02:02:48.727" v="2022" actId="6549"/>
        <pc:sldMkLst>
          <pc:docMk/>
          <pc:sldMk cId="4074449164" sldId="260"/>
        </pc:sldMkLst>
        <pc:spChg chg="mod">
          <ac:chgData name="Effoudou, Liliane" userId="01c50d30-2493-4361-9442-13494768987d" providerId="ADAL" clId="{4BA2D0AE-F221-4D6B-A1B7-4E019F82E927}" dt="2025-05-12T01:23:52.198" v="1188" actId="26606"/>
          <ac:spMkLst>
            <pc:docMk/>
            <pc:sldMk cId="4074449164" sldId="260"/>
            <ac:spMk id="2" creationId="{6D06F58F-BB25-424C-5246-7A69666F23CF}"/>
          </ac:spMkLst>
        </pc:spChg>
        <pc:spChg chg="mod">
          <ac:chgData name="Effoudou, Liliane" userId="01c50d30-2493-4361-9442-13494768987d" providerId="ADAL" clId="{4BA2D0AE-F221-4D6B-A1B7-4E019F82E927}" dt="2025-05-12T02:02:48.727" v="2022" actId="6549"/>
          <ac:spMkLst>
            <pc:docMk/>
            <pc:sldMk cId="4074449164" sldId="260"/>
            <ac:spMk id="3" creationId="{52679905-1E07-8593-4752-5F0F56669E2A}"/>
          </ac:spMkLst>
        </pc:spChg>
        <pc:spChg chg="add">
          <ac:chgData name="Effoudou, Liliane" userId="01c50d30-2493-4361-9442-13494768987d" providerId="ADAL" clId="{4BA2D0AE-F221-4D6B-A1B7-4E019F82E927}" dt="2025-05-12T01:23:52.198" v="1188" actId="26606"/>
          <ac:spMkLst>
            <pc:docMk/>
            <pc:sldMk cId="4074449164" sldId="260"/>
            <ac:spMk id="8" creationId="{5F710FDB-0919-493E-8539-8240C23F1EB2}"/>
          </ac:spMkLst>
        </pc:spChg>
        <pc:cxnChg chg="add">
          <ac:chgData name="Effoudou, Liliane" userId="01c50d30-2493-4361-9442-13494768987d" providerId="ADAL" clId="{4BA2D0AE-F221-4D6B-A1B7-4E019F82E927}" dt="2025-05-12T01:23:52.198" v="1188" actId="26606"/>
          <ac:cxnSpMkLst>
            <pc:docMk/>
            <pc:sldMk cId="4074449164" sldId="260"/>
            <ac:cxnSpMk id="10" creationId="{0AFF0B6C-73E2-4B40-9280-938C14922C87}"/>
          </ac:cxnSpMkLst>
        </pc:cxnChg>
      </pc:sldChg>
      <pc:sldChg chg="addSp delSp modSp new mod setBg">
        <pc:chgData name="Effoudou, Liliane" userId="01c50d30-2493-4361-9442-13494768987d" providerId="ADAL" clId="{4BA2D0AE-F221-4D6B-A1B7-4E019F82E927}" dt="2025-05-12T01:31:07.986" v="1259" actId="20577"/>
        <pc:sldMkLst>
          <pc:docMk/>
          <pc:sldMk cId="2126145887" sldId="261"/>
        </pc:sldMkLst>
        <pc:spChg chg="mod">
          <ac:chgData name="Effoudou, Liliane" userId="01c50d30-2493-4361-9442-13494768987d" providerId="ADAL" clId="{4BA2D0AE-F221-4D6B-A1B7-4E019F82E927}" dt="2025-05-12T01:25:52.003" v="1222" actId="26606"/>
          <ac:spMkLst>
            <pc:docMk/>
            <pc:sldMk cId="2126145887" sldId="261"/>
            <ac:spMk id="2" creationId="{2874C3D3-C9B9-E87C-1369-833D52A155D1}"/>
          </ac:spMkLst>
        </pc:spChg>
        <pc:spChg chg="mod">
          <ac:chgData name="Effoudou, Liliane" userId="01c50d30-2493-4361-9442-13494768987d" providerId="ADAL" clId="{4BA2D0AE-F221-4D6B-A1B7-4E019F82E927}" dt="2025-05-12T01:31:07.986" v="1259" actId="20577"/>
          <ac:spMkLst>
            <pc:docMk/>
            <pc:sldMk cId="2126145887" sldId="261"/>
            <ac:spMk id="3" creationId="{86B3467F-E316-CC63-0325-203B3B462632}"/>
          </ac:spMkLst>
        </pc:spChg>
        <pc:spChg chg="add del">
          <ac:chgData name="Effoudou, Liliane" userId="01c50d30-2493-4361-9442-13494768987d" providerId="ADAL" clId="{4BA2D0AE-F221-4D6B-A1B7-4E019F82E927}" dt="2025-05-12T01:25:51.997" v="1221" actId="26606"/>
          <ac:spMkLst>
            <pc:docMk/>
            <pc:sldMk cId="2126145887" sldId="261"/>
            <ac:spMk id="8" creationId="{5F710FDB-0919-493E-8539-8240C23F1EB2}"/>
          </ac:spMkLst>
        </pc:spChg>
        <pc:spChg chg="add">
          <ac:chgData name="Effoudou, Liliane" userId="01c50d30-2493-4361-9442-13494768987d" providerId="ADAL" clId="{4BA2D0AE-F221-4D6B-A1B7-4E019F82E927}" dt="2025-05-12T01:25:52.003" v="1222" actId="26606"/>
          <ac:spMkLst>
            <pc:docMk/>
            <pc:sldMk cId="2126145887" sldId="261"/>
            <ac:spMk id="13" creationId="{E49D7415-2F11-44C2-B6AA-13A25B6814B9}"/>
          </ac:spMkLst>
        </pc:spChg>
        <pc:picChg chg="add">
          <ac:chgData name="Effoudou, Liliane" userId="01c50d30-2493-4361-9442-13494768987d" providerId="ADAL" clId="{4BA2D0AE-F221-4D6B-A1B7-4E019F82E927}" dt="2025-05-12T01:25:52.003" v="1222" actId="26606"/>
          <ac:picMkLst>
            <pc:docMk/>
            <pc:sldMk cId="2126145887" sldId="261"/>
            <ac:picMk id="7" creationId="{E9A1238C-5D7F-2066-23C8-C74C3605C817}"/>
          </ac:picMkLst>
        </pc:picChg>
        <pc:cxnChg chg="add del">
          <ac:chgData name="Effoudou, Liliane" userId="01c50d30-2493-4361-9442-13494768987d" providerId="ADAL" clId="{4BA2D0AE-F221-4D6B-A1B7-4E019F82E927}" dt="2025-05-12T01:25:51.997" v="1221" actId="26606"/>
          <ac:cxnSpMkLst>
            <pc:docMk/>
            <pc:sldMk cId="2126145887" sldId="261"/>
            <ac:cxnSpMk id="10" creationId="{0AFF0B6C-73E2-4B40-9280-938C14922C87}"/>
          </ac:cxnSpMkLst>
        </pc:cxnChg>
        <pc:cxnChg chg="add">
          <ac:chgData name="Effoudou, Liliane" userId="01c50d30-2493-4361-9442-13494768987d" providerId="ADAL" clId="{4BA2D0AE-F221-4D6B-A1B7-4E019F82E927}" dt="2025-05-12T01:25:52.003" v="1222" actId="26606"/>
          <ac:cxnSpMkLst>
            <pc:docMk/>
            <pc:sldMk cId="2126145887" sldId="261"/>
            <ac:cxnSpMk id="12" creationId="{4583FD9E-C5A7-96F7-951D-7D292013CD58}"/>
          </ac:cxnSpMkLst>
        </pc:cxnChg>
      </pc:sldChg>
      <pc:sldChg chg="addSp delSp modSp new mod">
        <pc:chgData name="Effoudou, Liliane" userId="01c50d30-2493-4361-9442-13494768987d" providerId="ADAL" clId="{4BA2D0AE-F221-4D6B-A1B7-4E019F82E927}" dt="2025-05-12T02:29:56.762" v="2102" actId="20577"/>
        <pc:sldMkLst>
          <pc:docMk/>
          <pc:sldMk cId="61025398" sldId="262"/>
        </pc:sldMkLst>
        <pc:spChg chg="mod">
          <ac:chgData name="Effoudou, Liliane" userId="01c50d30-2493-4361-9442-13494768987d" providerId="ADAL" clId="{4BA2D0AE-F221-4D6B-A1B7-4E019F82E927}" dt="2025-05-12T01:33:42.211" v="1294" actId="20577"/>
          <ac:spMkLst>
            <pc:docMk/>
            <pc:sldMk cId="61025398" sldId="262"/>
            <ac:spMk id="2" creationId="{D32DB71D-9ABD-FDC2-1595-AC6105839213}"/>
          </ac:spMkLst>
        </pc:spChg>
        <pc:spChg chg="del mod">
          <ac:chgData name="Effoudou, Liliane" userId="01c50d30-2493-4361-9442-13494768987d" providerId="ADAL" clId="{4BA2D0AE-F221-4D6B-A1B7-4E019F82E927}" dt="2025-05-12T02:26:29.098" v="2033" actId="478"/>
          <ac:spMkLst>
            <pc:docMk/>
            <pc:sldMk cId="61025398" sldId="262"/>
            <ac:spMk id="3" creationId="{E50A45DF-596E-0539-70CF-3390C03635DC}"/>
          </ac:spMkLst>
        </pc:spChg>
        <pc:spChg chg="add mod">
          <ac:chgData name="Effoudou, Liliane" userId="01c50d30-2493-4361-9442-13494768987d" providerId="ADAL" clId="{4BA2D0AE-F221-4D6B-A1B7-4E019F82E927}" dt="2025-05-12T02:29:56.762" v="2102" actId="20577"/>
          <ac:spMkLst>
            <pc:docMk/>
            <pc:sldMk cId="61025398" sldId="262"/>
            <ac:spMk id="5" creationId="{547A7193-DE50-0EBF-6441-50566D6B61FF}"/>
          </ac:spMkLst>
        </pc:spChg>
        <pc:graphicFrameChg chg="mod">
          <ac:chgData name="Effoudou, Liliane" userId="01c50d30-2493-4361-9442-13494768987d" providerId="ADAL" clId="{4BA2D0AE-F221-4D6B-A1B7-4E019F82E927}" dt="2025-05-12T02:27:59.983" v="2041" actId="1076"/>
          <ac:graphicFrameMkLst>
            <pc:docMk/>
            <pc:sldMk cId="61025398" sldId="262"/>
            <ac:graphicFrameMk id="4" creationId="{277A8790-7F83-1C37-CA4D-6FE2B65D8BED}"/>
          </ac:graphicFrameMkLst>
        </pc:graphicFrameChg>
      </pc:sldChg>
      <pc:sldChg chg="addSp delSp modSp new mod ord setBg setClrOvrMap">
        <pc:chgData name="Effoudou, Liliane" userId="01c50d30-2493-4361-9442-13494768987d" providerId="ADAL" clId="{4BA2D0AE-F221-4D6B-A1B7-4E019F82E927}" dt="2025-05-12T05:25:01.647" v="7505"/>
        <pc:sldMkLst>
          <pc:docMk/>
          <pc:sldMk cId="1776630431" sldId="263"/>
        </pc:sldMkLst>
        <pc:spChg chg="mod ord">
          <ac:chgData name="Effoudou, Liliane" userId="01c50d30-2493-4361-9442-13494768987d" providerId="ADAL" clId="{4BA2D0AE-F221-4D6B-A1B7-4E019F82E927}" dt="2025-05-12T04:31:16.638" v="5596" actId="26606"/>
          <ac:spMkLst>
            <pc:docMk/>
            <pc:sldMk cId="1776630431" sldId="263"/>
            <ac:spMk id="2" creationId="{C2E70DFC-7B84-FF8A-73F5-5994B2ED7087}"/>
          </ac:spMkLst>
        </pc:spChg>
        <pc:spChg chg="del mod">
          <ac:chgData name="Effoudou, Liliane" userId="01c50d30-2493-4361-9442-13494768987d" providerId="ADAL" clId="{4BA2D0AE-F221-4D6B-A1B7-4E019F82E927}" dt="2025-05-12T02:39:08.236" v="2150" actId="478"/>
          <ac:spMkLst>
            <pc:docMk/>
            <pc:sldMk cId="1776630431" sldId="263"/>
            <ac:spMk id="3" creationId="{8F229AF8-AE43-3758-7449-C7F281B5CCBE}"/>
          </ac:spMkLst>
        </pc:spChg>
        <pc:spChg chg="add del">
          <ac:chgData name="Effoudou, Liliane" userId="01c50d30-2493-4361-9442-13494768987d" providerId="ADAL" clId="{4BA2D0AE-F221-4D6B-A1B7-4E019F82E927}" dt="2025-05-12T02:40:01.570" v="2152" actId="26606"/>
          <ac:spMkLst>
            <pc:docMk/>
            <pc:sldMk cId="1776630431" sldId="263"/>
            <ac:spMk id="1035" creationId="{33E93247-6229-44AB-A550-739E971E690B}"/>
          </ac:spMkLst>
        </pc:spChg>
        <pc:spChg chg="add del">
          <ac:chgData name="Effoudou, Liliane" userId="01c50d30-2493-4361-9442-13494768987d" providerId="ADAL" clId="{4BA2D0AE-F221-4D6B-A1B7-4E019F82E927}" dt="2025-05-12T02:40:08.716" v="2154" actId="26606"/>
          <ac:spMkLst>
            <pc:docMk/>
            <pc:sldMk cId="1776630431" sldId="263"/>
            <ac:spMk id="1042" creationId="{33E93247-6229-44AB-A550-739E971E690B}"/>
          </ac:spMkLst>
        </pc:spChg>
        <pc:spChg chg="add del">
          <ac:chgData name="Effoudou, Liliane" userId="01c50d30-2493-4361-9442-13494768987d" providerId="ADAL" clId="{4BA2D0AE-F221-4D6B-A1B7-4E019F82E927}" dt="2025-05-12T02:40:08.716" v="2154" actId="26606"/>
          <ac:spMkLst>
            <pc:docMk/>
            <pc:sldMk cId="1776630431" sldId="263"/>
            <ac:spMk id="1043" creationId="{D21F66AB-6D67-4C86-A415-0B6E4EEC5ABA}"/>
          </ac:spMkLst>
        </pc:spChg>
        <pc:spChg chg="add del">
          <ac:chgData name="Effoudou, Liliane" userId="01c50d30-2493-4361-9442-13494768987d" providerId="ADAL" clId="{4BA2D0AE-F221-4D6B-A1B7-4E019F82E927}" dt="2025-05-12T02:40:13.309" v="2156" actId="26606"/>
          <ac:spMkLst>
            <pc:docMk/>
            <pc:sldMk cId="1776630431" sldId="263"/>
            <ac:spMk id="1047" creationId="{0EECA69B-4C2A-7F31-8019-E90DB3BD49CB}"/>
          </ac:spMkLst>
        </pc:spChg>
        <pc:spChg chg="add del">
          <ac:chgData name="Effoudou, Liliane" userId="01c50d30-2493-4361-9442-13494768987d" providerId="ADAL" clId="{4BA2D0AE-F221-4D6B-A1B7-4E019F82E927}" dt="2025-05-12T02:40:13.309" v="2156" actId="26606"/>
          <ac:spMkLst>
            <pc:docMk/>
            <pc:sldMk cId="1776630431" sldId="263"/>
            <ac:spMk id="1048" creationId="{857DEAC1-B3AA-6569-0A44-A191DF2F3C67}"/>
          </ac:spMkLst>
        </pc:spChg>
        <pc:spChg chg="add del">
          <ac:chgData name="Effoudou, Liliane" userId="01c50d30-2493-4361-9442-13494768987d" providerId="ADAL" clId="{4BA2D0AE-F221-4D6B-A1B7-4E019F82E927}" dt="2025-05-12T02:40:34.148" v="2158" actId="26606"/>
          <ac:spMkLst>
            <pc:docMk/>
            <pc:sldMk cId="1776630431" sldId="263"/>
            <ac:spMk id="1052" creationId="{33E93247-6229-44AB-A550-739E971E690B}"/>
          </ac:spMkLst>
        </pc:spChg>
        <pc:spChg chg="add del">
          <ac:chgData name="Effoudou, Liliane" userId="01c50d30-2493-4361-9442-13494768987d" providerId="ADAL" clId="{4BA2D0AE-F221-4D6B-A1B7-4E019F82E927}" dt="2025-05-12T04:30:11.404" v="5590" actId="26606"/>
          <ac:spMkLst>
            <pc:docMk/>
            <pc:sldMk cId="1776630431" sldId="263"/>
            <ac:spMk id="1058" creationId="{33E93247-6229-44AB-A550-739E971E690B}"/>
          </ac:spMkLst>
        </pc:spChg>
        <pc:spChg chg="add del">
          <ac:chgData name="Effoudou, Liliane" userId="01c50d30-2493-4361-9442-13494768987d" providerId="ADAL" clId="{4BA2D0AE-F221-4D6B-A1B7-4E019F82E927}" dt="2025-05-12T04:30:11.398" v="5589" actId="26606"/>
          <ac:spMkLst>
            <pc:docMk/>
            <pc:sldMk cId="1776630431" sldId="263"/>
            <ac:spMk id="1068" creationId="{341BFA31-6544-45C2-9DA0-9E1C5E0B1959}"/>
          </ac:spMkLst>
        </pc:spChg>
        <pc:spChg chg="add del">
          <ac:chgData name="Effoudou, Liliane" userId="01c50d30-2493-4361-9442-13494768987d" providerId="ADAL" clId="{4BA2D0AE-F221-4D6B-A1B7-4E019F82E927}" dt="2025-05-12T04:31:16.638" v="5596" actId="26606"/>
          <ac:spMkLst>
            <pc:docMk/>
            <pc:sldMk cId="1776630431" sldId="263"/>
            <ac:spMk id="1075" creationId="{341BFA31-6544-45C2-9DA0-9E1C5E0B1959}"/>
          </ac:spMkLst>
        </pc:spChg>
        <pc:spChg chg="add del">
          <ac:chgData name="Effoudou, Liliane" userId="01c50d30-2493-4361-9442-13494768987d" providerId="ADAL" clId="{4BA2D0AE-F221-4D6B-A1B7-4E019F82E927}" dt="2025-05-12T04:31:16.632" v="5595" actId="26606"/>
          <ac:spMkLst>
            <pc:docMk/>
            <pc:sldMk cId="1776630431" sldId="263"/>
            <ac:spMk id="1085" creationId="{E3C5AEA0-F3D5-4C00-996B-F05AF2D4BEE5}"/>
          </ac:spMkLst>
        </pc:spChg>
        <pc:spChg chg="add">
          <ac:chgData name="Effoudou, Liliane" userId="01c50d30-2493-4361-9442-13494768987d" providerId="ADAL" clId="{4BA2D0AE-F221-4D6B-A1B7-4E019F82E927}" dt="2025-05-12T04:31:16.638" v="5596" actId="26606"/>
          <ac:spMkLst>
            <pc:docMk/>
            <pc:sldMk cId="1776630431" sldId="263"/>
            <ac:spMk id="1093" creationId="{74ABF6B1-3A9A-4CEE-889E-0D96AB03A7D5}"/>
          </ac:spMkLst>
        </pc:spChg>
        <pc:picChg chg="add mod">
          <ac:chgData name="Effoudou, Liliane" userId="01c50d30-2493-4361-9442-13494768987d" providerId="ADAL" clId="{4BA2D0AE-F221-4D6B-A1B7-4E019F82E927}" dt="2025-05-12T04:31:25.773" v="5598" actId="14100"/>
          <ac:picMkLst>
            <pc:docMk/>
            <pc:sldMk cId="1776630431" sldId="263"/>
            <ac:picMk id="4" creationId="{7563F919-C21A-7647-F5C4-6566B3E857E5}"/>
          </ac:picMkLst>
        </pc:picChg>
        <pc:picChg chg="add mod ord">
          <ac:chgData name="Effoudou, Liliane" userId="01c50d30-2493-4361-9442-13494768987d" providerId="ADAL" clId="{4BA2D0AE-F221-4D6B-A1B7-4E019F82E927}" dt="2025-05-12T04:31:37.651" v="5600" actId="14100"/>
          <ac:picMkLst>
            <pc:docMk/>
            <pc:sldMk cId="1776630431" sldId="263"/>
            <ac:picMk id="5" creationId="{776320F0-80EA-EBB7-4DA2-DBA0F2793502}"/>
          </ac:picMkLst>
        </pc:picChg>
        <pc:picChg chg="mod ord">
          <ac:chgData name="Effoudou, Liliane" userId="01c50d30-2493-4361-9442-13494768987d" providerId="ADAL" clId="{4BA2D0AE-F221-4D6B-A1B7-4E019F82E927}" dt="2025-05-12T04:31:32.141" v="5599" actId="14100"/>
          <ac:picMkLst>
            <pc:docMk/>
            <pc:sldMk cId="1776630431" sldId="263"/>
            <ac:picMk id="1026" creationId="{A3A9ACC3-8558-FF61-008B-41215E4B4D33}"/>
          </ac:picMkLst>
        </pc:picChg>
        <pc:cxnChg chg="add del">
          <ac:chgData name="Effoudou, Liliane" userId="01c50d30-2493-4361-9442-13494768987d" providerId="ADAL" clId="{4BA2D0AE-F221-4D6B-A1B7-4E019F82E927}" dt="2025-05-12T02:40:01.570" v="2152" actId="26606"/>
          <ac:cxnSpMkLst>
            <pc:docMk/>
            <pc:sldMk cId="1776630431" sldId="263"/>
            <ac:cxnSpMk id="1031" creationId="{F64F9B95-9045-48D2-B9F3-2927E98F54AA}"/>
          </ac:cxnSpMkLst>
        </pc:cxnChg>
        <pc:cxnChg chg="add del">
          <ac:chgData name="Effoudou, Liliane" userId="01c50d30-2493-4361-9442-13494768987d" providerId="ADAL" clId="{4BA2D0AE-F221-4D6B-A1B7-4E019F82E927}" dt="2025-05-12T02:40:01.570" v="2152" actId="26606"/>
          <ac:cxnSpMkLst>
            <pc:docMk/>
            <pc:sldMk cId="1776630431" sldId="263"/>
            <ac:cxnSpMk id="1033" creationId="{085AA86F-6A4D-4BCB-A045-D992CDC2959B}"/>
          </ac:cxnSpMkLst>
        </pc:cxnChg>
        <pc:cxnChg chg="add del">
          <ac:chgData name="Effoudou, Liliane" userId="01c50d30-2493-4361-9442-13494768987d" providerId="ADAL" clId="{4BA2D0AE-F221-4D6B-A1B7-4E019F82E927}" dt="2025-05-12T02:40:01.570" v="2152" actId="26606"/>
          <ac:cxnSpMkLst>
            <pc:docMk/>
            <pc:sldMk cId="1776630431" sldId="263"/>
            <ac:cxnSpMk id="1037" creationId="{F9600FFC-92AF-4AD3-9595-B0E23476BD05}"/>
          </ac:cxnSpMkLst>
        </pc:cxnChg>
        <pc:cxnChg chg="add del">
          <ac:chgData name="Effoudou, Liliane" userId="01c50d30-2493-4361-9442-13494768987d" providerId="ADAL" clId="{4BA2D0AE-F221-4D6B-A1B7-4E019F82E927}" dt="2025-05-12T02:40:08.716" v="2154" actId="26606"/>
          <ac:cxnSpMkLst>
            <pc:docMk/>
            <pc:sldMk cId="1776630431" sldId="263"/>
            <ac:cxnSpMk id="1039" creationId="{0B66F5E1-B07D-4718-F4B4-5FCE4B7E8F44}"/>
          </ac:cxnSpMkLst>
        </pc:cxnChg>
        <pc:cxnChg chg="add del">
          <ac:chgData name="Effoudou, Liliane" userId="01c50d30-2493-4361-9442-13494768987d" providerId="ADAL" clId="{4BA2D0AE-F221-4D6B-A1B7-4E019F82E927}" dt="2025-05-12T02:40:08.716" v="2154" actId="26606"/>
          <ac:cxnSpMkLst>
            <pc:docMk/>
            <pc:sldMk cId="1776630431" sldId="263"/>
            <ac:cxnSpMk id="1040" creationId="{F64F9B95-9045-48D2-B9F3-2927E98F54AA}"/>
          </ac:cxnSpMkLst>
        </pc:cxnChg>
        <pc:cxnChg chg="add del">
          <ac:chgData name="Effoudou, Liliane" userId="01c50d30-2493-4361-9442-13494768987d" providerId="ADAL" clId="{4BA2D0AE-F221-4D6B-A1B7-4E019F82E927}" dt="2025-05-12T02:40:08.716" v="2154" actId="26606"/>
          <ac:cxnSpMkLst>
            <pc:docMk/>
            <pc:sldMk cId="1776630431" sldId="263"/>
            <ac:cxnSpMk id="1041" creationId="{085AA86F-6A4D-4BCB-A045-D992CDC2959B}"/>
          </ac:cxnSpMkLst>
        </pc:cxnChg>
        <pc:cxnChg chg="add del">
          <ac:chgData name="Effoudou, Liliane" userId="01c50d30-2493-4361-9442-13494768987d" providerId="ADAL" clId="{4BA2D0AE-F221-4D6B-A1B7-4E019F82E927}" dt="2025-05-12T02:40:13.309" v="2156" actId="26606"/>
          <ac:cxnSpMkLst>
            <pc:docMk/>
            <pc:sldMk cId="1776630431" sldId="263"/>
            <ac:cxnSpMk id="1045" creationId="{F64F9B95-9045-48D2-B9F3-2927E98F54AA}"/>
          </ac:cxnSpMkLst>
        </pc:cxnChg>
        <pc:cxnChg chg="add del">
          <ac:chgData name="Effoudou, Liliane" userId="01c50d30-2493-4361-9442-13494768987d" providerId="ADAL" clId="{4BA2D0AE-F221-4D6B-A1B7-4E019F82E927}" dt="2025-05-12T02:40:13.309" v="2156" actId="26606"/>
          <ac:cxnSpMkLst>
            <pc:docMk/>
            <pc:sldMk cId="1776630431" sldId="263"/>
            <ac:cxnSpMk id="1046" creationId="{085AA86F-6A4D-4BCB-A045-D992CDC2959B}"/>
          </ac:cxnSpMkLst>
        </pc:cxnChg>
        <pc:cxnChg chg="add del">
          <ac:chgData name="Effoudou, Liliane" userId="01c50d30-2493-4361-9442-13494768987d" providerId="ADAL" clId="{4BA2D0AE-F221-4D6B-A1B7-4E019F82E927}" dt="2025-05-12T02:40:34.148" v="2158" actId="26606"/>
          <ac:cxnSpMkLst>
            <pc:docMk/>
            <pc:sldMk cId="1776630431" sldId="263"/>
            <ac:cxnSpMk id="1050" creationId="{F64F9B95-9045-48D2-B9F3-2927E98F54AA}"/>
          </ac:cxnSpMkLst>
        </pc:cxnChg>
        <pc:cxnChg chg="add del">
          <ac:chgData name="Effoudou, Liliane" userId="01c50d30-2493-4361-9442-13494768987d" providerId="ADAL" clId="{4BA2D0AE-F221-4D6B-A1B7-4E019F82E927}" dt="2025-05-12T02:40:34.148" v="2158" actId="26606"/>
          <ac:cxnSpMkLst>
            <pc:docMk/>
            <pc:sldMk cId="1776630431" sldId="263"/>
            <ac:cxnSpMk id="1051" creationId="{085AA86F-6A4D-4BCB-A045-D992CDC2959B}"/>
          </ac:cxnSpMkLst>
        </pc:cxnChg>
        <pc:cxnChg chg="add del">
          <ac:chgData name="Effoudou, Liliane" userId="01c50d30-2493-4361-9442-13494768987d" providerId="ADAL" clId="{4BA2D0AE-F221-4D6B-A1B7-4E019F82E927}" dt="2025-05-12T02:40:34.148" v="2158" actId="26606"/>
          <ac:cxnSpMkLst>
            <pc:docMk/>
            <pc:sldMk cId="1776630431" sldId="263"/>
            <ac:cxnSpMk id="1053" creationId="{EE2E603F-4A95-4FE8-BB06-211DFD75DBEF}"/>
          </ac:cxnSpMkLst>
        </pc:cxnChg>
        <pc:cxnChg chg="add del">
          <ac:chgData name="Effoudou, Liliane" userId="01c50d30-2493-4361-9442-13494768987d" providerId="ADAL" clId="{4BA2D0AE-F221-4D6B-A1B7-4E019F82E927}" dt="2025-05-12T02:40:34.148" v="2158" actId="26606"/>
          <ac:cxnSpMkLst>
            <pc:docMk/>
            <pc:sldMk cId="1776630431" sldId="263"/>
            <ac:cxnSpMk id="1054" creationId="{D7CC41EB-2D81-4303-9171-6401B388BA35}"/>
          </ac:cxnSpMkLst>
        </pc:cxnChg>
        <pc:cxnChg chg="add del">
          <ac:chgData name="Effoudou, Liliane" userId="01c50d30-2493-4361-9442-13494768987d" providerId="ADAL" clId="{4BA2D0AE-F221-4D6B-A1B7-4E019F82E927}" dt="2025-05-12T04:30:11.404" v="5590" actId="26606"/>
          <ac:cxnSpMkLst>
            <pc:docMk/>
            <pc:sldMk cId="1776630431" sldId="263"/>
            <ac:cxnSpMk id="1056" creationId="{F64F9B95-9045-48D2-B9F3-2927E98F54AA}"/>
          </ac:cxnSpMkLst>
        </pc:cxnChg>
        <pc:cxnChg chg="add del">
          <ac:chgData name="Effoudou, Liliane" userId="01c50d30-2493-4361-9442-13494768987d" providerId="ADAL" clId="{4BA2D0AE-F221-4D6B-A1B7-4E019F82E927}" dt="2025-05-12T04:30:11.404" v="5590" actId="26606"/>
          <ac:cxnSpMkLst>
            <pc:docMk/>
            <pc:sldMk cId="1776630431" sldId="263"/>
            <ac:cxnSpMk id="1057" creationId="{085AA86F-6A4D-4BCB-A045-D992CDC2959B}"/>
          </ac:cxnSpMkLst>
        </pc:cxnChg>
        <pc:cxnChg chg="add">
          <ac:chgData name="Effoudou, Liliane" userId="01c50d30-2493-4361-9442-13494768987d" providerId="ADAL" clId="{4BA2D0AE-F221-4D6B-A1B7-4E019F82E927}" dt="2025-05-12T02:40:34.153" v="2159" actId="26606"/>
          <ac:cxnSpMkLst>
            <pc:docMk/>
            <pc:sldMk cId="1776630431" sldId="263"/>
            <ac:cxnSpMk id="1059" creationId="{F9600FFC-92AF-4AD3-9595-B0E23476BD05}"/>
          </ac:cxnSpMkLst>
        </pc:cxnChg>
        <pc:cxnChg chg="add del">
          <ac:chgData name="Effoudou, Liliane" userId="01c50d30-2493-4361-9442-13494768987d" providerId="ADAL" clId="{4BA2D0AE-F221-4D6B-A1B7-4E019F82E927}" dt="2025-05-12T04:30:11.398" v="5589" actId="26606"/>
          <ac:cxnSpMkLst>
            <pc:docMk/>
            <pc:sldMk cId="1776630431" sldId="263"/>
            <ac:cxnSpMk id="1064" creationId="{F64F9B95-9045-48D2-B9F3-2927E98F54AA}"/>
          </ac:cxnSpMkLst>
        </pc:cxnChg>
        <pc:cxnChg chg="add del">
          <ac:chgData name="Effoudou, Liliane" userId="01c50d30-2493-4361-9442-13494768987d" providerId="ADAL" clId="{4BA2D0AE-F221-4D6B-A1B7-4E019F82E927}" dt="2025-05-12T04:30:11.398" v="5589" actId="26606"/>
          <ac:cxnSpMkLst>
            <pc:docMk/>
            <pc:sldMk cId="1776630431" sldId="263"/>
            <ac:cxnSpMk id="1066" creationId="{085AA86F-6A4D-4BCB-A045-D992CDC2959B}"/>
          </ac:cxnSpMkLst>
        </pc:cxnChg>
        <pc:cxnChg chg="add del">
          <ac:chgData name="Effoudou, Liliane" userId="01c50d30-2493-4361-9442-13494768987d" providerId="ADAL" clId="{4BA2D0AE-F221-4D6B-A1B7-4E019F82E927}" dt="2025-05-12T04:30:11.398" v="5589" actId="26606"/>
          <ac:cxnSpMkLst>
            <pc:docMk/>
            <pc:sldMk cId="1776630431" sldId="263"/>
            <ac:cxnSpMk id="1070" creationId="{DC36F877-5419-44C1-A2CD-376BDDDC3E41}"/>
          </ac:cxnSpMkLst>
        </pc:cxnChg>
        <pc:cxnChg chg="add del">
          <ac:chgData name="Effoudou, Liliane" userId="01c50d30-2493-4361-9442-13494768987d" providerId="ADAL" clId="{4BA2D0AE-F221-4D6B-A1B7-4E019F82E927}" dt="2025-05-12T04:31:16.638" v="5596" actId="26606"/>
          <ac:cxnSpMkLst>
            <pc:docMk/>
            <pc:sldMk cId="1776630431" sldId="263"/>
            <ac:cxnSpMk id="1072" creationId="{44B21692-652C-4371-95C5-05248EF342FA}"/>
          </ac:cxnSpMkLst>
        </pc:cxnChg>
        <pc:cxnChg chg="add del">
          <ac:chgData name="Effoudou, Liliane" userId="01c50d30-2493-4361-9442-13494768987d" providerId="ADAL" clId="{4BA2D0AE-F221-4D6B-A1B7-4E019F82E927}" dt="2025-05-12T04:31:16.638" v="5596" actId="26606"/>
          <ac:cxnSpMkLst>
            <pc:docMk/>
            <pc:sldMk cId="1776630431" sldId="263"/>
            <ac:cxnSpMk id="1073" creationId="{F64F9B95-9045-48D2-B9F3-2927E98F54AA}"/>
          </ac:cxnSpMkLst>
        </pc:cxnChg>
        <pc:cxnChg chg="add">
          <ac:chgData name="Effoudou, Liliane" userId="01c50d30-2493-4361-9442-13494768987d" providerId="ADAL" clId="{4BA2D0AE-F221-4D6B-A1B7-4E019F82E927}" dt="2025-05-12T04:30:11.404" v="5590" actId="26606"/>
          <ac:cxnSpMkLst>
            <pc:docMk/>
            <pc:sldMk cId="1776630431" sldId="263"/>
            <ac:cxnSpMk id="1076" creationId="{DC36F877-5419-44C1-A2CD-376BDDDC3E41}"/>
          </ac:cxnSpMkLst>
        </pc:cxnChg>
        <pc:cxnChg chg="add del">
          <ac:chgData name="Effoudou, Liliane" userId="01c50d30-2493-4361-9442-13494768987d" providerId="ADAL" clId="{4BA2D0AE-F221-4D6B-A1B7-4E019F82E927}" dt="2025-05-12T04:31:16.632" v="5595" actId="26606"/>
          <ac:cxnSpMkLst>
            <pc:docMk/>
            <pc:sldMk cId="1776630431" sldId="263"/>
            <ac:cxnSpMk id="1087" creationId="{A9106CD6-FEEC-42CF-942F-A572AFB83F8D}"/>
          </ac:cxnSpMkLst>
        </pc:cxnChg>
        <pc:cxnChg chg="add del">
          <ac:chgData name="Effoudou, Liliane" userId="01c50d30-2493-4361-9442-13494768987d" providerId="ADAL" clId="{4BA2D0AE-F221-4D6B-A1B7-4E019F82E927}" dt="2025-05-12T04:31:16.632" v="5595" actId="26606"/>
          <ac:cxnSpMkLst>
            <pc:docMk/>
            <pc:sldMk cId="1776630431" sldId="263"/>
            <ac:cxnSpMk id="1089" creationId="{5988BA8A-48D5-4F69-BF14-3C1F56EA14EF}"/>
          </ac:cxnSpMkLst>
        </pc:cxnChg>
        <pc:cxnChg chg="add">
          <ac:chgData name="Effoudou, Liliane" userId="01c50d30-2493-4361-9442-13494768987d" providerId="ADAL" clId="{4BA2D0AE-F221-4D6B-A1B7-4E019F82E927}" dt="2025-05-12T04:31:16.638" v="5596" actId="26606"/>
          <ac:cxnSpMkLst>
            <pc:docMk/>
            <pc:sldMk cId="1776630431" sldId="263"/>
            <ac:cxnSpMk id="1091" creationId="{F64F9B95-9045-48D2-B9F3-2927E98F54AA}"/>
          </ac:cxnSpMkLst>
        </pc:cxnChg>
        <pc:cxnChg chg="add">
          <ac:chgData name="Effoudou, Liliane" userId="01c50d30-2493-4361-9442-13494768987d" providerId="ADAL" clId="{4BA2D0AE-F221-4D6B-A1B7-4E019F82E927}" dt="2025-05-12T04:31:16.638" v="5596" actId="26606"/>
          <ac:cxnSpMkLst>
            <pc:docMk/>
            <pc:sldMk cId="1776630431" sldId="263"/>
            <ac:cxnSpMk id="1092" creationId="{085AA86F-6A4D-4BCB-A045-D992CDC2959B}"/>
          </ac:cxnSpMkLst>
        </pc:cxnChg>
      </pc:sldChg>
      <pc:sldChg chg="addSp delSp modSp new del mod setBg">
        <pc:chgData name="Effoudou, Liliane" userId="01c50d30-2493-4361-9442-13494768987d" providerId="ADAL" clId="{4BA2D0AE-F221-4D6B-A1B7-4E019F82E927}" dt="2025-05-12T04:30:44.849" v="5591" actId="2696"/>
        <pc:sldMkLst>
          <pc:docMk/>
          <pc:sldMk cId="2723182212" sldId="264"/>
        </pc:sldMkLst>
        <pc:spChg chg="mod">
          <ac:chgData name="Effoudou, Liliane" userId="01c50d30-2493-4361-9442-13494768987d" providerId="ADAL" clId="{4BA2D0AE-F221-4D6B-A1B7-4E019F82E927}" dt="2025-05-12T02:43:17.193" v="2202" actId="26606"/>
          <ac:spMkLst>
            <pc:docMk/>
            <pc:sldMk cId="2723182212" sldId="264"/>
            <ac:spMk id="2" creationId="{A4DC62E3-6835-8BC9-BDCD-68A0894FAE56}"/>
          </ac:spMkLst>
        </pc:spChg>
        <pc:spChg chg="del mod">
          <ac:chgData name="Effoudou, Liliane" userId="01c50d30-2493-4361-9442-13494768987d" providerId="ADAL" clId="{4BA2D0AE-F221-4D6B-A1B7-4E019F82E927}" dt="2025-05-12T02:43:06.746" v="2201" actId="478"/>
          <ac:spMkLst>
            <pc:docMk/>
            <pc:sldMk cId="2723182212" sldId="264"/>
            <ac:spMk id="3" creationId="{4DA7F72C-1D27-8689-421F-53CE2B5F2D94}"/>
          </ac:spMkLst>
        </pc:spChg>
        <pc:spChg chg="add">
          <ac:chgData name="Effoudou, Liliane" userId="01c50d30-2493-4361-9442-13494768987d" providerId="ADAL" clId="{4BA2D0AE-F221-4D6B-A1B7-4E019F82E927}" dt="2025-05-12T02:43:17.193" v="2202" actId="26606"/>
          <ac:spMkLst>
            <pc:docMk/>
            <pc:sldMk cId="2723182212" sldId="264"/>
            <ac:spMk id="2059" creationId="{33E93247-6229-44AB-A550-739E971E690B}"/>
          </ac:spMkLst>
        </pc:spChg>
        <pc:picChg chg="mod">
          <ac:chgData name="Effoudou, Liliane" userId="01c50d30-2493-4361-9442-13494768987d" providerId="ADAL" clId="{4BA2D0AE-F221-4D6B-A1B7-4E019F82E927}" dt="2025-05-12T02:43:17.193" v="2202" actId="26606"/>
          <ac:picMkLst>
            <pc:docMk/>
            <pc:sldMk cId="2723182212" sldId="264"/>
            <ac:picMk id="2050" creationId="{F2DDADB9-2314-9C74-C6E2-20544F3831BB}"/>
          </ac:picMkLst>
        </pc:picChg>
        <pc:cxnChg chg="add">
          <ac:chgData name="Effoudou, Liliane" userId="01c50d30-2493-4361-9442-13494768987d" providerId="ADAL" clId="{4BA2D0AE-F221-4D6B-A1B7-4E019F82E927}" dt="2025-05-12T02:43:17.193" v="2202" actId="26606"/>
          <ac:cxnSpMkLst>
            <pc:docMk/>
            <pc:sldMk cId="2723182212" sldId="264"/>
            <ac:cxnSpMk id="2055" creationId="{F64F9B95-9045-48D2-B9F3-2927E98F54AA}"/>
          </ac:cxnSpMkLst>
        </pc:cxnChg>
        <pc:cxnChg chg="add">
          <ac:chgData name="Effoudou, Liliane" userId="01c50d30-2493-4361-9442-13494768987d" providerId="ADAL" clId="{4BA2D0AE-F221-4D6B-A1B7-4E019F82E927}" dt="2025-05-12T02:43:17.193" v="2202" actId="26606"/>
          <ac:cxnSpMkLst>
            <pc:docMk/>
            <pc:sldMk cId="2723182212" sldId="264"/>
            <ac:cxnSpMk id="2057" creationId="{085AA86F-6A4D-4BCB-A045-D992CDC2959B}"/>
          </ac:cxnSpMkLst>
        </pc:cxnChg>
        <pc:cxnChg chg="add">
          <ac:chgData name="Effoudou, Liliane" userId="01c50d30-2493-4361-9442-13494768987d" providerId="ADAL" clId="{4BA2D0AE-F221-4D6B-A1B7-4E019F82E927}" dt="2025-05-12T02:43:17.193" v="2202" actId="26606"/>
          <ac:cxnSpMkLst>
            <pc:docMk/>
            <pc:sldMk cId="2723182212" sldId="264"/>
            <ac:cxnSpMk id="2061" creationId="{F7491F31-6557-2984-60B7-24907747D89D}"/>
          </ac:cxnSpMkLst>
        </pc:cxnChg>
      </pc:sldChg>
      <pc:sldChg chg="addSp delSp modSp new del mod setBg">
        <pc:chgData name="Effoudou, Liliane" userId="01c50d30-2493-4361-9442-13494768987d" providerId="ADAL" clId="{4BA2D0AE-F221-4D6B-A1B7-4E019F82E927}" dt="2025-05-12T04:31:54.811" v="5601" actId="2696"/>
        <pc:sldMkLst>
          <pc:docMk/>
          <pc:sldMk cId="686694453" sldId="265"/>
        </pc:sldMkLst>
        <pc:spChg chg="mod">
          <ac:chgData name="Effoudou, Liliane" userId="01c50d30-2493-4361-9442-13494768987d" providerId="ADAL" clId="{4BA2D0AE-F221-4D6B-A1B7-4E019F82E927}" dt="2025-05-12T02:44:06.916" v="2228" actId="26606"/>
          <ac:spMkLst>
            <pc:docMk/>
            <pc:sldMk cId="686694453" sldId="265"/>
            <ac:spMk id="2" creationId="{012C2450-1DF2-3ED2-5147-23206253C987}"/>
          </ac:spMkLst>
        </pc:spChg>
        <pc:spChg chg="del mod">
          <ac:chgData name="Effoudou, Liliane" userId="01c50d30-2493-4361-9442-13494768987d" providerId="ADAL" clId="{4BA2D0AE-F221-4D6B-A1B7-4E019F82E927}" dt="2025-05-12T02:43:41.259" v="2225" actId="478"/>
          <ac:spMkLst>
            <pc:docMk/>
            <pc:sldMk cId="686694453" sldId="265"/>
            <ac:spMk id="3" creationId="{86794DFF-A161-C79A-FEA0-A682A7BBE2CF}"/>
          </ac:spMkLst>
        </pc:spChg>
        <pc:spChg chg="add del">
          <ac:chgData name="Effoudou, Liliane" userId="01c50d30-2493-4361-9442-13494768987d" providerId="ADAL" clId="{4BA2D0AE-F221-4D6B-A1B7-4E019F82E927}" dt="2025-05-12T02:44:06.911" v="2227" actId="26606"/>
          <ac:spMkLst>
            <pc:docMk/>
            <pc:sldMk cId="686694453" sldId="265"/>
            <ac:spMk id="3083" creationId="{33E93247-6229-44AB-A550-739E971E690B}"/>
          </ac:spMkLst>
        </pc:spChg>
        <pc:spChg chg="add">
          <ac:chgData name="Effoudou, Liliane" userId="01c50d30-2493-4361-9442-13494768987d" providerId="ADAL" clId="{4BA2D0AE-F221-4D6B-A1B7-4E019F82E927}" dt="2025-05-12T02:44:06.916" v="2228" actId="26606"/>
          <ac:spMkLst>
            <pc:docMk/>
            <pc:sldMk cId="686694453" sldId="265"/>
            <ac:spMk id="3089" creationId="{33E93247-6229-44AB-A550-739E971E690B}"/>
          </ac:spMkLst>
        </pc:spChg>
        <pc:picChg chg="del mod">
          <ac:chgData name="Effoudou, Liliane" userId="01c50d30-2493-4361-9442-13494768987d" providerId="ADAL" clId="{4BA2D0AE-F221-4D6B-A1B7-4E019F82E927}" dt="2025-05-12T04:31:03.220" v="5592" actId="21"/>
          <ac:picMkLst>
            <pc:docMk/>
            <pc:sldMk cId="686694453" sldId="265"/>
            <ac:picMk id="3074" creationId="{BF536CDC-8379-01F9-0E2F-595BA2DBD9E2}"/>
          </ac:picMkLst>
        </pc:picChg>
        <pc:cxnChg chg="add del">
          <ac:chgData name="Effoudou, Liliane" userId="01c50d30-2493-4361-9442-13494768987d" providerId="ADAL" clId="{4BA2D0AE-F221-4D6B-A1B7-4E019F82E927}" dt="2025-05-12T02:44:06.911" v="2227" actId="26606"/>
          <ac:cxnSpMkLst>
            <pc:docMk/>
            <pc:sldMk cId="686694453" sldId="265"/>
            <ac:cxnSpMk id="3079" creationId="{F64F9B95-9045-48D2-B9F3-2927E98F54AA}"/>
          </ac:cxnSpMkLst>
        </pc:cxnChg>
        <pc:cxnChg chg="add del">
          <ac:chgData name="Effoudou, Liliane" userId="01c50d30-2493-4361-9442-13494768987d" providerId="ADAL" clId="{4BA2D0AE-F221-4D6B-A1B7-4E019F82E927}" dt="2025-05-12T02:44:06.911" v="2227" actId="26606"/>
          <ac:cxnSpMkLst>
            <pc:docMk/>
            <pc:sldMk cId="686694453" sldId="265"/>
            <ac:cxnSpMk id="3081" creationId="{085AA86F-6A4D-4BCB-A045-D992CDC2959B}"/>
          </ac:cxnSpMkLst>
        </pc:cxnChg>
        <pc:cxnChg chg="add del">
          <ac:chgData name="Effoudou, Liliane" userId="01c50d30-2493-4361-9442-13494768987d" providerId="ADAL" clId="{4BA2D0AE-F221-4D6B-A1B7-4E019F82E927}" dt="2025-05-12T02:44:06.911" v="2227" actId="26606"/>
          <ac:cxnSpMkLst>
            <pc:docMk/>
            <pc:sldMk cId="686694453" sldId="265"/>
            <ac:cxnSpMk id="3085" creationId="{F9600FFC-92AF-4AD3-9595-B0E23476BD05}"/>
          </ac:cxnSpMkLst>
        </pc:cxnChg>
        <pc:cxnChg chg="add">
          <ac:chgData name="Effoudou, Liliane" userId="01c50d30-2493-4361-9442-13494768987d" providerId="ADAL" clId="{4BA2D0AE-F221-4D6B-A1B7-4E019F82E927}" dt="2025-05-12T02:44:06.916" v="2228" actId="26606"/>
          <ac:cxnSpMkLst>
            <pc:docMk/>
            <pc:sldMk cId="686694453" sldId="265"/>
            <ac:cxnSpMk id="3087" creationId="{F64F9B95-9045-48D2-B9F3-2927E98F54AA}"/>
          </ac:cxnSpMkLst>
        </pc:cxnChg>
        <pc:cxnChg chg="add">
          <ac:chgData name="Effoudou, Liliane" userId="01c50d30-2493-4361-9442-13494768987d" providerId="ADAL" clId="{4BA2D0AE-F221-4D6B-A1B7-4E019F82E927}" dt="2025-05-12T02:44:06.916" v="2228" actId="26606"/>
          <ac:cxnSpMkLst>
            <pc:docMk/>
            <pc:sldMk cId="686694453" sldId="265"/>
            <ac:cxnSpMk id="3088" creationId="{085AA86F-6A4D-4BCB-A045-D992CDC2959B}"/>
          </ac:cxnSpMkLst>
        </pc:cxnChg>
        <pc:cxnChg chg="add">
          <ac:chgData name="Effoudou, Liliane" userId="01c50d30-2493-4361-9442-13494768987d" providerId="ADAL" clId="{4BA2D0AE-F221-4D6B-A1B7-4E019F82E927}" dt="2025-05-12T02:44:06.916" v="2228" actId="26606"/>
          <ac:cxnSpMkLst>
            <pc:docMk/>
            <pc:sldMk cId="686694453" sldId="265"/>
            <ac:cxnSpMk id="3090" creationId="{EE2E603F-4A95-4FE8-BB06-211DFD75DBEF}"/>
          </ac:cxnSpMkLst>
        </pc:cxnChg>
      </pc:sldChg>
      <pc:sldChg chg="addSp delSp modSp new mod setBg">
        <pc:chgData name="Effoudou, Liliane" userId="01c50d30-2493-4361-9442-13494768987d" providerId="ADAL" clId="{4BA2D0AE-F221-4D6B-A1B7-4E019F82E927}" dt="2025-05-12T02:48:51.119" v="2294" actId="14100"/>
        <pc:sldMkLst>
          <pc:docMk/>
          <pc:sldMk cId="1427710565" sldId="266"/>
        </pc:sldMkLst>
        <pc:spChg chg="mod">
          <ac:chgData name="Effoudou, Liliane" userId="01c50d30-2493-4361-9442-13494768987d" providerId="ADAL" clId="{4BA2D0AE-F221-4D6B-A1B7-4E019F82E927}" dt="2025-05-12T02:47:26.790" v="2291" actId="26606"/>
          <ac:spMkLst>
            <pc:docMk/>
            <pc:sldMk cId="1427710565" sldId="266"/>
            <ac:spMk id="2" creationId="{425AFE15-D0D3-F80F-D9F4-25B60A6E1A0F}"/>
          </ac:spMkLst>
        </pc:spChg>
        <pc:spChg chg="del mod">
          <ac:chgData name="Effoudou, Liliane" userId="01c50d30-2493-4361-9442-13494768987d" providerId="ADAL" clId="{4BA2D0AE-F221-4D6B-A1B7-4E019F82E927}" dt="2025-05-12T02:45:47.194" v="2288" actId="478"/>
          <ac:spMkLst>
            <pc:docMk/>
            <pc:sldMk cId="1427710565" sldId="266"/>
            <ac:spMk id="3" creationId="{6F166AA0-629F-8E00-552F-39FE155079EA}"/>
          </ac:spMkLst>
        </pc:spChg>
        <pc:spChg chg="add mod">
          <ac:chgData name="Effoudou, Liliane" userId="01c50d30-2493-4361-9442-13494768987d" providerId="ADAL" clId="{4BA2D0AE-F221-4D6B-A1B7-4E019F82E927}" dt="2025-05-12T02:47:26.790" v="2291" actId="26606"/>
          <ac:spMkLst>
            <pc:docMk/>
            <pc:sldMk cId="1427710565" sldId="266"/>
            <ac:spMk id="4" creationId="{69E8D967-1F07-64A9-E615-13088D8A4B8E}"/>
          </ac:spMkLst>
        </pc:spChg>
        <pc:spChg chg="add del">
          <ac:chgData name="Effoudou, Liliane" userId="01c50d30-2493-4361-9442-13494768987d" providerId="ADAL" clId="{4BA2D0AE-F221-4D6B-A1B7-4E019F82E927}" dt="2025-05-12T02:47:26.785" v="2290" actId="26606"/>
          <ac:spMkLst>
            <pc:docMk/>
            <pc:sldMk cId="1427710565" sldId="266"/>
            <ac:spMk id="4103" creationId="{E49D7415-2F11-44C2-B6AA-13A25B6814B9}"/>
          </ac:spMkLst>
        </pc:spChg>
        <pc:spChg chg="add">
          <ac:chgData name="Effoudou, Liliane" userId="01c50d30-2493-4361-9442-13494768987d" providerId="ADAL" clId="{4BA2D0AE-F221-4D6B-A1B7-4E019F82E927}" dt="2025-05-12T02:47:26.790" v="2291" actId="26606"/>
          <ac:spMkLst>
            <pc:docMk/>
            <pc:sldMk cId="1427710565" sldId="266"/>
            <ac:spMk id="4112" creationId="{33E93247-6229-44AB-A550-739E971E690B}"/>
          </ac:spMkLst>
        </pc:spChg>
        <pc:picChg chg="mod">
          <ac:chgData name="Effoudou, Liliane" userId="01c50d30-2493-4361-9442-13494768987d" providerId="ADAL" clId="{4BA2D0AE-F221-4D6B-A1B7-4E019F82E927}" dt="2025-05-12T02:48:51.119" v="2294" actId="14100"/>
          <ac:picMkLst>
            <pc:docMk/>
            <pc:sldMk cId="1427710565" sldId="266"/>
            <ac:picMk id="4098" creationId="{B50BE129-8885-8FA3-8F6A-6C65A3DCF27A}"/>
          </ac:picMkLst>
        </pc:picChg>
        <pc:cxnChg chg="add del">
          <ac:chgData name="Effoudou, Liliane" userId="01c50d30-2493-4361-9442-13494768987d" providerId="ADAL" clId="{4BA2D0AE-F221-4D6B-A1B7-4E019F82E927}" dt="2025-05-12T02:47:26.785" v="2290" actId="26606"/>
          <ac:cxnSpMkLst>
            <pc:docMk/>
            <pc:sldMk cId="1427710565" sldId="266"/>
            <ac:cxnSpMk id="4105" creationId="{A7C10D4C-8DED-200E-3237-3345F3F2A188}"/>
          </ac:cxnSpMkLst>
        </pc:cxnChg>
        <pc:cxnChg chg="add del">
          <ac:chgData name="Effoudou, Liliane" userId="01c50d30-2493-4361-9442-13494768987d" providerId="ADAL" clId="{4BA2D0AE-F221-4D6B-A1B7-4E019F82E927}" dt="2025-05-12T02:47:26.785" v="2290" actId="26606"/>
          <ac:cxnSpMkLst>
            <pc:docMk/>
            <pc:sldMk cId="1427710565" sldId="266"/>
            <ac:cxnSpMk id="4107" creationId="{E8F7F80F-9EDD-0EEA-B6D7-E116EBA4FAD2}"/>
          </ac:cxnSpMkLst>
        </pc:cxnChg>
        <pc:cxnChg chg="add">
          <ac:chgData name="Effoudou, Liliane" userId="01c50d30-2493-4361-9442-13494768987d" providerId="ADAL" clId="{4BA2D0AE-F221-4D6B-A1B7-4E019F82E927}" dt="2025-05-12T02:47:26.790" v="2291" actId="26606"/>
          <ac:cxnSpMkLst>
            <pc:docMk/>
            <pc:sldMk cId="1427710565" sldId="266"/>
            <ac:cxnSpMk id="4109" creationId="{EE2E603F-4A95-4FE8-BB06-211DFD75DBEF}"/>
          </ac:cxnSpMkLst>
        </pc:cxnChg>
        <pc:cxnChg chg="add">
          <ac:chgData name="Effoudou, Liliane" userId="01c50d30-2493-4361-9442-13494768987d" providerId="ADAL" clId="{4BA2D0AE-F221-4D6B-A1B7-4E019F82E927}" dt="2025-05-12T02:47:26.790" v="2291" actId="26606"/>
          <ac:cxnSpMkLst>
            <pc:docMk/>
            <pc:sldMk cId="1427710565" sldId="266"/>
            <ac:cxnSpMk id="4110" creationId="{F64F9B95-9045-48D2-B9F3-2927E98F54AA}"/>
          </ac:cxnSpMkLst>
        </pc:cxnChg>
        <pc:cxnChg chg="add">
          <ac:chgData name="Effoudou, Liliane" userId="01c50d30-2493-4361-9442-13494768987d" providerId="ADAL" clId="{4BA2D0AE-F221-4D6B-A1B7-4E019F82E927}" dt="2025-05-12T02:47:26.790" v="2291" actId="26606"/>
          <ac:cxnSpMkLst>
            <pc:docMk/>
            <pc:sldMk cId="1427710565" sldId="266"/>
            <ac:cxnSpMk id="4111" creationId="{085AA86F-6A4D-4BCB-A045-D992CDC2959B}"/>
          </ac:cxnSpMkLst>
        </pc:cxnChg>
      </pc:sldChg>
      <pc:sldChg chg="addSp delSp modSp new mod setBg">
        <pc:chgData name="Effoudou, Liliane" userId="01c50d30-2493-4361-9442-13494768987d" providerId="ADAL" clId="{4BA2D0AE-F221-4D6B-A1B7-4E019F82E927}" dt="2025-05-12T04:13:25.198" v="4635" actId="1076"/>
        <pc:sldMkLst>
          <pc:docMk/>
          <pc:sldMk cId="1785297700" sldId="267"/>
        </pc:sldMkLst>
        <pc:spChg chg="mod">
          <ac:chgData name="Effoudou, Liliane" userId="01c50d30-2493-4361-9442-13494768987d" providerId="ADAL" clId="{4BA2D0AE-F221-4D6B-A1B7-4E019F82E927}" dt="2025-05-12T04:12:54.570" v="4630" actId="26606"/>
          <ac:spMkLst>
            <pc:docMk/>
            <pc:sldMk cId="1785297700" sldId="267"/>
            <ac:spMk id="2" creationId="{AA7E0957-8749-2134-AAED-234C8AC6ACFD}"/>
          </ac:spMkLst>
        </pc:spChg>
        <pc:spChg chg="del mod">
          <ac:chgData name="Effoudou, Liliane" userId="01c50d30-2493-4361-9442-13494768987d" providerId="ADAL" clId="{4BA2D0AE-F221-4D6B-A1B7-4E019F82E927}" dt="2025-05-12T03:58:14.699" v="4245" actId="478"/>
          <ac:spMkLst>
            <pc:docMk/>
            <pc:sldMk cId="1785297700" sldId="267"/>
            <ac:spMk id="3" creationId="{9CC10072-4352-E328-6030-C2D002ECE4D4}"/>
          </ac:spMkLst>
        </pc:spChg>
        <pc:spChg chg="add mod ord">
          <ac:chgData name="Effoudou, Liliane" userId="01c50d30-2493-4361-9442-13494768987d" providerId="ADAL" clId="{4BA2D0AE-F221-4D6B-A1B7-4E019F82E927}" dt="2025-05-12T04:13:25.198" v="4635" actId="1076"/>
          <ac:spMkLst>
            <pc:docMk/>
            <pc:sldMk cId="1785297700" sldId="267"/>
            <ac:spMk id="4" creationId="{BFE73F06-9BE0-E909-F514-D18117F6DB60}"/>
          </ac:spMkLst>
        </pc:spChg>
        <pc:spChg chg="add del">
          <ac:chgData name="Effoudou, Liliane" userId="01c50d30-2493-4361-9442-13494768987d" providerId="ADAL" clId="{4BA2D0AE-F221-4D6B-A1B7-4E019F82E927}" dt="2025-05-12T03:59:08.414" v="4249" actId="26606"/>
          <ac:spMkLst>
            <pc:docMk/>
            <pc:sldMk cId="1785297700" sldId="267"/>
            <ac:spMk id="9229" creationId="{341BFA31-6544-45C2-9DA0-9E1C5E0B1959}"/>
          </ac:spMkLst>
        </pc:spChg>
        <pc:spChg chg="add del">
          <ac:chgData name="Effoudou, Liliane" userId="01c50d30-2493-4361-9442-13494768987d" providerId="ADAL" clId="{4BA2D0AE-F221-4D6B-A1B7-4E019F82E927}" dt="2025-05-12T03:59:14.645" v="4251" actId="26606"/>
          <ac:spMkLst>
            <pc:docMk/>
            <pc:sldMk cId="1785297700" sldId="267"/>
            <ac:spMk id="9235" creationId="{341BFA31-6544-45C2-9DA0-9E1C5E0B1959}"/>
          </ac:spMkLst>
        </pc:spChg>
        <pc:spChg chg="add del">
          <ac:chgData name="Effoudou, Liliane" userId="01c50d30-2493-4361-9442-13494768987d" providerId="ADAL" clId="{4BA2D0AE-F221-4D6B-A1B7-4E019F82E927}" dt="2025-05-12T04:01:59.755" v="4255" actId="26606"/>
          <ac:spMkLst>
            <pc:docMk/>
            <pc:sldMk cId="1785297700" sldId="267"/>
            <ac:spMk id="9240" creationId="{341BFA31-6544-45C2-9DA0-9E1C5E0B1959}"/>
          </ac:spMkLst>
        </pc:spChg>
        <pc:spChg chg="add del">
          <ac:chgData name="Effoudou, Liliane" userId="01c50d30-2493-4361-9442-13494768987d" providerId="ADAL" clId="{4BA2D0AE-F221-4D6B-A1B7-4E019F82E927}" dt="2025-05-12T04:12:54.570" v="4630" actId="26606"/>
          <ac:spMkLst>
            <pc:docMk/>
            <pc:sldMk cId="1785297700" sldId="267"/>
            <ac:spMk id="9251" creationId="{341BFA31-6544-45C2-9DA0-9E1C5E0B1959}"/>
          </ac:spMkLst>
        </pc:spChg>
        <pc:spChg chg="add del">
          <ac:chgData name="Effoudou, Liliane" userId="01c50d30-2493-4361-9442-13494768987d" providerId="ADAL" clId="{4BA2D0AE-F221-4D6B-A1B7-4E019F82E927}" dt="2025-05-12T04:11:15.678" v="4613" actId="26606"/>
          <ac:spMkLst>
            <pc:docMk/>
            <pc:sldMk cId="1785297700" sldId="267"/>
            <ac:spMk id="9260" creationId="{E53615EE-C559-4E03-999B-5477F1626FE5}"/>
          </ac:spMkLst>
        </pc:spChg>
        <pc:spChg chg="add del">
          <ac:chgData name="Effoudou, Liliane" userId="01c50d30-2493-4361-9442-13494768987d" providerId="ADAL" clId="{4BA2D0AE-F221-4D6B-A1B7-4E019F82E927}" dt="2025-05-12T04:11:36.825" v="4615" actId="26606"/>
          <ac:spMkLst>
            <pc:docMk/>
            <pc:sldMk cId="1785297700" sldId="267"/>
            <ac:spMk id="9265" creationId="{5FEC7A34-539B-4949-BC75-F49D5FFC93A2}"/>
          </ac:spMkLst>
        </pc:spChg>
        <pc:spChg chg="add del">
          <ac:chgData name="Effoudou, Liliane" userId="01c50d30-2493-4361-9442-13494768987d" providerId="ADAL" clId="{4BA2D0AE-F221-4D6B-A1B7-4E019F82E927}" dt="2025-05-12T04:11:45.464" v="4617" actId="26606"/>
          <ac:spMkLst>
            <pc:docMk/>
            <pc:sldMk cId="1785297700" sldId="267"/>
            <ac:spMk id="9268" creationId="{E49D7415-2F11-44C2-B6AA-13A25B6814B9}"/>
          </ac:spMkLst>
        </pc:spChg>
        <pc:spChg chg="add del">
          <ac:chgData name="Effoudou, Liliane" userId="01c50d30-2493-4361-9442-13494768987d" providerId="ADAL" clId="{4BA2D0AE-F221-4D6B-A1B7-4E019F82E927}" dt="2025-05-12T04:12:54.570" v="4630" actId="26606"/>
          <ac:spMkLst>
            <pc:docMk/>
            <pc:sldMk cId="1785297700" sldId="267"/>
            <ac:spMk id="9272" creationId="{E53615EE-C559-4E03-999B-5477F1626FE5}"/>
          </ac:spMkLst>
        </pc:spChg>
        <pc:spChg chg="add del">
          <ac:chgData name="Effoudou, Liliane" userId="01c50d30-2493-4361-9442-13494768987d" providerId="ADAL" clId="{4BA2D0AE-F221-4D6B-A1B7-4E019F82E927}" dt="2025-05-12T04:12:45.155" v="4626" actId="26606"/>
          <ac:spMkLst>
            <pc:docMk/>
            <pc:sldMk cId="1785297700" sldId="267"/>
            <ac:spMk id="9278" creationId="{C3D0AD61-C4EE-4A0B-8733-BAE046F63A90}"/>
          </ac:spMkLst>
        </pc:spChg>
        <pc:picChg chg="add del mod ord">
          <ac:chgData name="Effoudou, Liliane" userId="01c50d30-2493-4361-9442-13494768987d" providerId="ADAL" clId="{4BA2D0AE-F221-4D6B-A1B7-4E019F82E927}" dt="2025-05-12T04:01:39.412" v="4253" actId="478"/>
          <ac:picMkLst>
            <pc:docMk/>
            <pc:sldMk cId="1785297700" sldId="267"/>
            <ac:picMk id="9218" creationId="{25695804-80B1-A74A-B4FD-C67AFD27C9BD}"/>
          </ac:picMkLst>
        </pc:picChg>
        <pc:picChg chg="add mod">
          <ac:chgData name="Effoudou, Liliane" userId="01c50d30-2493-4361-9442-13494768987d" providerId="ADAL" clId="{4BA2D0AE-F221-4D6B-A1B7-4E019F82E927}" dt="2025-05-12T04:12:54.570" v="4630" actId="26606"/>
          <ac:picMkLst>
            <pc:docMk/>
            <pc:sldMk cId="1785297700" sldId="267"/>
            <ac:picMk id="9220" creationId="{15299503-670F-7EA4-ECCB-0BE685C71153}"/>
          </ac:picMkLst>
        </pc:picChg>
        <pc:picChg chg="add mod">
          <ac:chgData name="Effoudou, Liliane" userId="01c50d30-2493-4361-9442-13494768987d" providerId="ADAL" clId="{4BA2D0AE-F221-4D6B-A1B7-4E019F82E927}" dt="2025-05-12T04:12:54.570" v="4630" actId="26606"/>
          <ac:picMkLst>
            <pc:docMk/>
            <pc:sldMk cId="1785297700" sldId="267"/>
            <ac:picMk id="9222" creationId="{0CC1E23A-1A4A-5769-095E-1B1EC8342850}"/>
          </ac:picMkLst>
        </pc:picChg>
        <pc:cxnChg chg="add del">
          <ac:chgData name="Effoudou, Liliane" userId="01c50d30-2493-4361-9442-13494768987d" providerId="ADAL" clId="{4BA2D0AE-F221-4D6B-A1B7-4E019F82E927}" dt="2025-05-12T03:59:08.414" v="4249" actId="26606"/>
          <ac:cxnSpMkLst>
            <pc:docMk/>
            <pc:sldMk cId="1785297700" sldId="267"/>
            <ac:cxnSpMk id="9225" creationId="{F64F9B95-9045-48D2-B9F3-2927E98F54AA}"/>
          </ac:cxnSpMkLst>
        </pc:cxnChg>
        <pc:cxnChg chg="add del">
          <ac:chgData name="Effoudou, Liliane" userId="01c50d30-2493-4361-9442-13494768987d" providerId="ADAL" clId="{4BA2D0AE-F221-4D6B-A1B7-4E019F82E927}" dt="2025-05-12T03:59:08.414" v="4249" actId="26606"/>
          <ac:cxnSpMkLst>
            <pc:docMk/>
            <pc:sldMk cId="1785297700" sldId="267"/>
            <ac:cxnSpMk id="9227" creationId="{085AA86F-6A4D-4BCB-A045-D992CDC2959B}"/>
          </ac:cxnSpMkLst>
        </pc:cxnChg>
        <pc:cxnChg chg="add del">
          <ac:chgData name="Effoudou, Liliane" userId="01c50d30-2493-4361-9442-13494768987d" providerId="ADAL" clId="{4BA2D0AE-F221-4D6B-A1B7-4E019F82E927}" dt="2025-05-12T03:59:08.414" v="4249" actId="26606"/>
          <ac:cxnSpMkLst>
            <pc:docMk/>
            <pc:sldMk cId="1785297700" sldId="267"/>
            <ac:cxnSpMk id="9231" creationId="{DC36F877-5419-44C1-A2CD-376BDDDC3E41}"/>
          </ac:cxnSpMkLst>
        </pc:cxnChg>
        <pc:cxnChg chg="add del">
          <ac:chgData name="Effoudou, Liliane" userId="01c50d30-2493-4361-9442-13494768987d" providerId="ADAL" clId="{4BA2D0AE-F221-4D6B-A1B7-4E019F82E927}" dt="2025-05-12T03:59:14.645" v="4251" actId="26606"/>
          <ac:cxnSpMkLst>
            <pc:docMk/>
            <pc:sldMk cId="1785297700" sldId="267"/>
            <ac:cxnSpMk id="9233" creationId="{F64F9B95-9045-48D2-B9F3-2927E98F54AA}"/>
          </ac:cxnSpMkLst>
        </pc:cxnChg>
        <pc:cxnChg chg="add del">
          <ac:chgData name="Effoudou, Liliane" userId="01c50d30-2493-4361-9442-13494768987d" providerId="ADAL" clId="{4BA2D0AE-F221-4D6B-A1B7-4E019F82E927}" dt="2025-05-12T03:59:14.645" v="4251" actId="26606"/>
          <ac:cxnSpMkLst>
            <pc:docMk/>
            <pc:sldMk cId="1785297700" sldId="267"/>
            <ac:cxnSpMk id="9234" creationId="{085AA86F-6A4D-4BCB-A045-D992CDC2959B}"/>
          </ac:cxnSpMkLst>
        </pc:cxnChg>
        <pc:cxnChg chg="add del">
          <ac:chgData name="Effoudou, Liliane" userId="01c50d30-2493-4361-9442-13494768987d" providerId="ADAL" clId="{4BA2D0AE-F221-4D6B-A1B7-4E019F82E927}" dt="2025-05-12T03:59:14.645" v="4251" actId="26606"/>
          <ac:cxnSpMkLst>
            <pc:docMk/>
            <pc:sldMk cId="1785297700" sldId="267"/>
            <ac:cxnSpMk id="9236" creationId="{DC36F877-5419-44C1-A2CD-376BDDDC3E41}"/>
          </ac:cxnSpMkLst>
        </pc:cxnChg>
        <pc:cxnChg chg="add del">
          <ac:chgData name="Effoudou, Liliane" userId="01c50d30-2493-4361-9442-13494768987d" providerId="ADAL" clId="{4BA2D0AE-F221-4D6B-A1B7-4E019F82E927}" dt="2025-05-12T04:01:59.755" v="4255" actId="26606"/>
          <ac:cxnSpMkLst>
            <pc:docMk/>
            <pc:sldMk cId="1785297700" sldId="267"/>
            <ac:cxnSpMk id="9238" creationId="{F64F9B95-9045-48D2-B9F3-2927E98F54AA}"/>
          </ac:cxnSpMkLst>
        </pc:cxnChg>
        <pc:cxnChg chg="add del">
          <ac:chgData name="Effoudou, Liliane" userId="01c50d30-2493-4361-9442-13494768987d" providerId="ADAL" clId="{4BA2D0AE-F221-4D6B-A1B7-4E019F82E927}" dt="2025-05-12T04:01:59.755" v="4255" actId="26606"/>
          <ac:cxnSpMkLst>
            <pc:docMk/>
            <pc:sldMk cId="1785297700" sldId="267"/>
            <ac:cxnSpMk id="9239" creationId="{085AA86F-6A4D-4BCB-A045-D992CDC2959B}"/>
          </ac:cxnSpMkLst>
        </pc:cxnChg>
        <pc:cxnChg chg="add del">
          <ac:chgData name="Effoudou, Liliane" userId="01c50d30-2493-4361-9442-13494768987d" providerId="ADAL" clId="{4BA2D0AE-F221-4D6B-A1B7-4E019F82E927}" dt="2025-05-12T04:01:59.755" v="4255" actId="26606"/>
          <ac:cxnSpMkLst>
            <pc:docMk/>
            <pc:sldMk cId="1785297700" sldId="267"/>
            <ac:cxnSpMk id="9241" creationId="{DC36F877-5419-44C1-A2CD-376BDDDC3E41}"/>
          </ac:cxnSpMkLst>
        </pc:cxnChg>
        <pc:cxnChg chg="add del">
          <ac:chgData name="Effoudou, Liliane" userId="01c50d30-2493-4361-9442-13494768987d" providerId="ADAL" clId="{4BA2D0AE-F221-4D6B-A1B7-4E019F82E927}" dt="2025-05-12T04:01:59.755" v="4255" actId="26606"/>
          <ac:cxnSpMkLst>
            <pc:docMk/>
            <pc:sldMk cId="1785297700" sldId="267"/>
            <ac:cxnSpMk id="9242" creationId="{44B21692-652C-4371-95C5-05248EF342FA}"/>
          </ac:cxnSpMkLst>
        </pc:cxnChg>
        <pc:cxnChg chg="del">
          <ac:chgData name="Effoudou, Liliane" userId="01c50d30-2493-4361-9442-13494768987d" providerId="ADAL" clId="{4BA2D0AE-F221-4D6B-A1B7-4E019F82E927}" dt="2025-05-12T04:11:36.831" v="4616" actId="26606"/>
          <ac:cxnSpMkLst>
            <pc:docMk/>
            <pc:sldMk cId="1785297700" sldId="267"/>
            <ac:cxnSpMk id="9247" creationId="{F64F9B95-9045-48D2-B9F3-2927E98F54AA}"/>
          </ac:cxnSpMkLst>
        </pc:cxnChg>
        <pc:cxnChg chg="add del">
          <ac:chgData name="Effoudou, Liliane" userId="01c50d30-2493-4361-9442-13494768987d" providerId="ADAL" clId="{4BA2D0AE-F221-4D6B-A1B7-4E019F82E927}" dt="2025-05-12T04:12:54.570" v="4630" actId="26606"/>
          <ac:cxnSpMkLst>
            <pc:docMk/>
            <pc:sldMk cId="1785297700" sldId="267"/>
            <ac:cxnSpMk id="9249" creationId="{085AA86F-6A4D-4BCB-A045-D992CDC2959B}"/>
          </ac:cxnSpMkLst>
        </pc:cxnChg>
        <pc:cxnChg chg="add del">
          <ac:chgData name="Effoudou, Liliane" userId="01c50d30-2493-4361-9442-13494768987d" providerId="ADAL" clId="{4BA2D0AE-F221-4D6B-A1B7-4E019F82E927}" dt="2025-05-12T04:12:54.570" v="4630" actId="26606"/>
          <ac:cxnSpMkLst>
            <pc:docMk/>
            <pc:sldMk cId="1785297700" sldId="267"/>
            <ac:cxnSpMk id="9253" creationId="{DC36F877-5419-44C1-A2CD-376BDDDC3E41}"/>
          </ac:cxnSpMkLst>
        </pc:cxnChg>
        <pc:cxnChg chg="add del">
          <ac:chgData name="Effoudou, Liliane" userId="01c50d30-2493-4361-9442-13494768987d" providerId="ADAL" clId="{4BA2D0AE-F221-4D6B-A1B7-4E019F82E927}" dt="2025-05-12T04:12:54.570" v="4630" actId="26606"/>
          <ac:cxnSpMkLst>
            <pc:docMk/>
            <pc:sldMk cId="1785297700" sldId="267"/>
            <ac:cxnSpMk id="9255" creationId="{44B21692-652C-4371-95C5-05248EF342FA}"/>
          </ac:cxnSpMkLst>
        </pc:cxnChg>
        <pc:cxnChg chg="add del">
          <ac:chgData name="Effoudou, Liliane" userId="01c50d30-2493-4361-9442-13494768987d" providerId="ADAL" clId="{4BA2D0AE-F221-4D6B-A1B7-4E019F82E927}" dt="2025-05-12T04:11:15.678" v="4613" actId="26606"/>
          <ac:cxnSpMkLst>
            <pc:docMk/>
            <pc:sldMk cId="1785297700" sldId="267"/>
            <ac:cxnSpMk id="9262" creationId="{B43766AD-6614-4710-B2A4-7BB682EE3D66}"/>
          </ac:cxnSpMkLst>
        </pc:cxnChg>
        <pc:cxnChg chg="add del">
          <ac:chgData name="Effoudou, Liliane" userId="01c50d30-2493-4361-9442-13494768987d" providerId="ADAL" clId="{4BA2D0AE-F221-4D6B-A1B7-4E019F82E927}" dt="2025-05-12T04:11:36.825" v="4615" actId="26606"/>
          <ac:cxnSpMkLst>
            <pc:docMk/>
            <pc:sldMk cId="1785297700" sldId="267"/>
            <ac:cxnSpMk id="9264" creationId="{E51784B1-4DE1-43A3-95B9-A0EB6529F0B9}"/>
          </ac:cxnSpMkLst>
        </pc:cxnChg>
        <pc:cxnChg chg="add del">
          <ac:chgData name="Effoudou, Liliane" userId="01c50d30-2493-4361-9442-13494768987d" providerId="ADAL" clId="{4BA2D0AE-F221-4D6B-A1B7-4E019F82E927}" dt="2025-05-12T04:11:36.825" v="4615" actId="26606"/>
          <ac:cxnSpMkLst>
            <pc:docMk/>
            <pc:sldMk cId="1785297700" sldId="267"/>
            <ac:cxnSpMk id="9266" creationId="{CA4B2C18-146D-48F9-BB98-D4E4D70A5A79}"/>
          </ac:cxnSpMkLst>
        </pc:cxnChg>
        <pc:cxnChg chg="del">
          <ac:chgData name="Effoudou, Liliane" userId="01c50d30-2493-4361-9442-13494768987d" providerId="ADAL" clId="{4BA2D0AE-F221-4D6B-A1B7-4E019F82E927}" dt="2025-05-12T04:11:45.464" v="4617" actId="26606"/>
          <ac:cxnSpMkLst>
            <pc:docMk/>
            <pc:sldMk cId="1785297700" sldId="267"/>
            <ac:cxnSpMk id="9270" creationId="{28549954-3C0C-48B7-9BE6-9B32C39D0444}"/>
          </ac:cxnSpMkLst>
        </pc:cxnChg>
        <pc:cxnChg chg="add del">
          <ac:chgData name="Effoudou, Liliane" userId="01c50d30-2493-4361-9442-13494768987d" providerId="ADAL" clId="{4BA2D0AE-F221-4D6B-A1B7-4E019F82E927}" dt="2025-05-12T04:12:54.570" v="4630" actId="26606"/>
          <ac:cxnSpMkLst>
            <pc:docMk/>
            <pc:sldMk cId="1785297700" sldId="267"/>
            <ac:cxnSpMk id="9273" creationId="{B43766AD-6614-4710-B2A4-7BB682EE3D66}"/>
          </ac:cxnSpMkLst>
        </pc:cxnChg>
        <pc:cxnChg chg="add del">
          <ac:chgData name="Effoudou, Liliane" userId="01c50d30-2493-4361-9442-13494768987d" providerId="ADAL" clId="{4BA2D0AE-F221-4D6B-A1B7-4E019F82E927}" dt="2025-05-12T04:12:45.155" v="4626" actId="26606"/>
          <ac:cxnSpMkLst>
            <pc:docMk/>
            <pc:sldMk cId="1785297700" sldId="267"/>
            <ac:cxnSpMk id="9280" creationId="{8916C3E3-8382-46AB-88B8-8CAE8FF28288}"/>
          </ac:cxnSpMkLst>
        </pc:cxnChg>
        <pc:cxnChg chg="add del">
          <ac:chgData name="Effoudou, Liliane" userId="01c50d30-2493-4361-9442-13494768987d" providerId="ADAL" clId="{4BA2D0AE-F221-4D6B-A1B7-4E019F82E927}" dt="2025-05-12T04:12:45.155" v="4626" actId="26606"/>
          <ac:cxnSpMkLst>
            <pc:docMk/>
            <pc:sldMk cId="1785297700" sldId="267"/>
            <ac:cxnSpMk id="9282" creationId="{066B2F53-52E2-4B53-BAF3-FCB37CD9E331}"/>
          </ac:cxnSpMkLst>
        </pc:cxnChg>
      </pc:sldChg>
      <pc:sldChg chg="addSp delSp modSp new mod setBg">
        <pc:chgData name="Effoudou, Liliane" userId="01c50d30-2493-4361-9442-13494768987d" providerId="ADAL" clId="{4BA2D0AE-F221-4D6B-A1B7-4E019F82E927}" dt="2025-05-12T02:56:02.680" v="2798" actId="33524"/>
        <pc:sldMkLst>
          <pc:docMk/>
          <pc:sldMk cId="3747474729" sldId="268"/>
        </pc:sldMkLst>
        <pc:spChg chg="mod">
          <ac:chgData name="Effoudou, Liliane" userId="01c50d30-2493-4361-9442-13494768987d" providerId="ADAL" clId="{4BA2D0AE-F221-4D6B-A1B7-4E019F82E927}" dt="2025-05-12T02:52:38.526" v="2422" actId="14100"/>
          <ac:spMkLst>
            <pc:docMk/>
            <pc:sldMk cId="3747474729" sldId="268"/>
            <ac:spMk id="2" creationId="{C8999DF7-512A-2558-DD6A-8DF82076575D}"/>
          </ac:spMkLst>
        </pc:spChg>
        <pc:spChg chg="del mod">
          <ac:chgData name="Effoudou, Liliane" userId="01c50d30-2493-4361-9442-13494768987d" providerId="ADAL" clId="{4BA2D0AE-F221-4D6B-A1B7-4E019F82E927}" dt="2025-05-12T02:52:00.746" v="2420" actId="478"/>
          <ac:spMkLst>
            <pc:docMk/>
            <pc:sldMk cId="3747474729" sldId="268"/>
            <ac:spMk id="3" creationId="{DBE669C8-44E3-2B77-50FD-CEB8E97B9EFD}"/>
          </ac:spMkLst>
        </pc:spChg>
        <pc:spChg chg="add mod">
          <ac:chgData name="Effoudou, Liliane" userId="01c50d30-2493-4361-9442-13494768987d" providerId="ADAL" clId="{4BA2D0AE-F221-4D6B-A1B7-4E019F82E927}" dt="2025-05-12T02:56:02.680" v="2798" actId="33524"/>
          <ac:spMkLst>
            <pc:docMk/>
            <pc:sldMk cId="3747474729" sldId="268"/>
            <ac:spMk id="4" creationId="{6A71B606-B285-0CC8-2830-8FC26884C72C}"/>
          </ac:spMkLst>
        </pc:spChg>
        <pc:spChg chg="add">
          <ac:chgData name="Effoudou, Liliane" userId="01c50d30-2493-4361-9442-13494768987d" providerId="ADAL" clId="{4BA2D0AE-F221-4D6B-A1B7-4E019F82E927}" dt="2025-05-12T02:52:33.610" v="2421" actId="26606"/>
          <ac:spMkLst>
            <pc:docMk/>
            <pc:sldMk cId="3747474729" sldId="268"/>
            <ac:spMk id="5131" creationId="{33E93247-6229-44AB-A550-739E971E690B}"/>
          </ac:spMkLst>
        </pc:spChg>
        <pc:picChg chg="mod">
          <ac:chgData name="Effoudou, Liliane" userId="01c50d30-2493-4361-9442-13494768987d" providerId="ADAL" clId="{4BA2D0AE-F221-4D6B-A1B7-4E019F82E927}" dt="2025-05-12T02:52:33.610" v="2421" actId="26606"/>
          <ac:picMkLst>
            <pc:docMk/>
            <pc:sldMk cId="3747474729" sldId="268"/>
            <ac:picMk id="5122" creationId="{0DD29207-5609-0091-F25A-0F27FFC69E9F}"/>
          </ac:picMkLst>
        </pc:picChg>
        <pc:cxnChg chg="add">
          <ac:chgData name="Effoudou, Liliane" userId="01c50d30-2493-4361-9442-13494768987d" providerId="ADAL" clId="{4BA2D0AE-F221-4D6B-A1B7-4E019F82E927}" dt="2025-05-12T02:52:33.610" v="2421" actId="26606"/>
          <ac:cxnSpMkLst>
            <pc:docMk/>
            <pc:sldMk cId="3747474729" sldId="268"/>
            <ac:cxnSpMk id="5127" creationId="{F64F9B95-9045-48D2-B9F3-2927E98F54AA}"/>
          </ac:cxnSpMkLst>
        </pc:cxnChg>
        <pc:cxnChg chg="add">
          <ac:chgData name="Effoudou, Liliane" userId="01c50d30-2493-4361-9442-13494768987d" providerId="ADAL" clId="{4BA2D0AE-F221-4D6B-A1B7-4E019F82E927}" dt="2025-05-12T02:52:33.610" v="2421" actId="26606"/>
          <ac:cxnSpMkLst>
            <pc:docMk/>
            <pc:sldMk cId="3747474729" sldId="268"/>
            <ac:cxnSpMk id="5129" creationId="{085AA86F-6A4D-4BCB-A045-D992CDC2959B}"/>
          </ac:cxnSpMkLst>
        </pc:cxnChg>
        <pc:cxnChg chg="add">
          <ac:chgData name="Effoudou, Liliane" userId="01c50d30-2493-4361-9442-13494768987d" providerId="ADAL" clId="{4BA2D0AE-F221-4D6B-A1B7-4E019F82E927}" dt="2025-05-12T02:52:33.610" v="2421" actId="26606"/>
          <ac:cxnSpMkLst>
            <pc:docMk/>
            <pc:sldMk cId="3747474729" sldId="268"/>
            <ac:cxnSpMk id="5133" creationId="{EE2E603F-4A95-4FE8-BB06-211DFD75DBEF}"/>
          </ac:cxnSpMkLst>
        </pc:cxnChg>
      </pc:sldChg>
      <pc:sldChg chg="addSp delSp modSp new mod setBg">
        <pc:chgData name="Effoudou, Liliane" userId="01c50d30-2493-4361-9442-13494768987d" providerId="ADAL" clId="{4BA2D0AE-F221-4D6B-A1B7-4E019F82E927}" dt="2025-05-12T03:20:57.974" v="3411" actId="20577"/>
        <pc:sldMkLst>
          <pc:docMk/>
          <pc:sldMk cId="2897380824" sldId="269"/>
        </pc:sldMkLst>
        <pc:spChg chg="mod">
          <ac:chgData name="Effoudou, Liliane" userId="01c50d30-2493-4361-9442-13494768987d" providerId="ADAL" clId="{4BA2D0AE-F221-4D6B-A1B7-4E019F82E927}" dt="2025-05-12T03:17:05.610" v="3326" actId="26606"/>
          <ac:spMkLst>
            <pc:docMk/>
            <pc:sldMk cId="2897380824" sldId="269"/>
            <ac:spMk id="2" creationId="{6349B7F3-24DE-9C6D-B46C-B0549D7D4B6E}"/>
          </ac:spMkLst>
        </pc:spChg>
        <pc:spChg chg="del mod">
          <ac:chgData name="Effoudou, Liliane" userId="01c50d30-2493-4361-9442-13494768987d" providerId="ADAL" clId="{4BA2D0AE-F221-4D6B-A1B7-4E019F82E927}" dt="2025-05-12T03:01:20.425" v="2926" actId="478"/>
          <ac:spMkLst>
            <pc:docMk/>
            <pc:sldMk cId="2897380824" sldId="269"/>
            <ac:spMk id="3" creationId="{799E4B7B-7D80-3304-FF67-6B9AC15D56E8}"/>
          </ac:spMkLst>
        </pc:spChg>
        <pc:spChg chg="add mod ord">
          <ac:chgData name="Effoudou, Liliane" userId="01c50d30-2493-4361-9442-13494768987d" providerId="ADAL" clId="{4BA2D0AE-F221-4D6B-A1B7-4E019F82E927}" dt="2025-05-12T03:20:57.974" v="3411" actId="20577"/>
          <ac:spMkLst>
            <pc:docMk/>
            <pc:sldMk cId="2897380824" sldId="269"/>
            <ac:spMk id="4" creationId="{2C54BE30-4AED-B115-883A-239EE45DE2F0}"/>
          </ac:spMkLst>
        </pc:spChg>
        <pc:spChg chg="add">
          <ac:chgData name="Effoudou, Liliane" userId="01c50d30-2493-4361-9442-13494768987d" providerId="ADAL" clId="{4BA2D0AE-F221-4D6B-A1B7-4E019F82E927}" dt="2025-05-12T03:17:05.610" v="3326" actId="26606"/>
          <ac:spMkLst>
            <pc:docMk/>
            <pc:sldMk cId="2897380824" sldId="269"/>
            <ac:spMk id="11" creationId="{E49D7415-2F11-44C2-B6AA-13A25B6814B9}"/>
          </ac:spMkLst>
        </pc:spChg>
        <pc:picChg chg="add mod">
          <ac:chgData name="Effoudou, Liliane" userId="01c50d30-2493-4361-9442-13494768987d" providerId="ADAL" clId="{4BA2D0AE-F221-4D6B-A1B7-4E019F82E927}" dt="2025-05-12T03:17:05.610" v="3326" actId="26606"/>
          <ac:picMkLst>
            <pc:docMk/>
            <pc:sldMk cId="2897380824" sldId="269"/>
            <ac:picMk id="6" creationId="{45EF38E5-8BBB-651F-1BEF-05E9E97395F9}"/>
          </ac:picMkLst>
        </pc:picChg>
        <pc:picChg chg="del mod">
          <ac:chgData name="Effoudou, Liliane" userId="01c50d30-2493-4361-9442-13494768987d" providerId="ADAL" clId="{4BA2D0AE-F221-4D6B-A1B7-4E019F82E927}" dt="2025-05-12T03:04:05.550" v="3324" actId="478"/>
          <ac:picMkLst>
            <pc:docMk/>
            <pc:sldMk cId="2897380824" sldId="269"/>
            <ac:picMk id="6146" creationId="{ADA068A3-273B-5971-2FFE-23ACEC65E8D5}"/>
          </ac:picMkLst>
        </pc:picChg>
        <pc:cxnChg chg="add">
          <ac:chgData name="Effoudou, Liliane" userId="01c50d30-2493-4361-9442-13494768987d" providerId="ADAL" clId="{4BA2D0AE-F221-4D6B-A1B7-4E019F82E927}" dt="2025-05-12T03:17:05.610" v="3326" actId="26606"/>
          <ac:cxnSpMkLst>
            <pc:docMk/>
            <pc:sldMk cId="2897380824" sldId="269"/>
            <ac:cxnSpMk id="13" creationId="{511FC409-B3C2-4F68-865C-C5333D6F2710}"/>
          </ac:cxnSpMkLst>
        </pc:cxnChg>
        <pc:cxnChg chg="add">
          <ac:chgData name="Effoudou, Liliane" userId="01c50d30-2493-4361-9442-13494768987d" providerId="ADAL" clId="{4BA2D0AE-F221-4D6B-A1B7-4E019F82E927}" dt="2025-05-12T03:17:05.610" v="3326" actId="26606"/>
          <ac:cxnSpMkLst>
            <pc:docMk/>
            <pc:sldMk cId="2897380824" sldId="269"/>
            <ac:cxnSpMk id="15" creationId="{B810270D-76A7-44B3-9746-7EDF5788602E}"/>
          </ac:cxnSpMkLst>
        </pc:cxnChg>
      </pc:sldChg>
      <pc:sldChg chg="addSp delSp modSp new mod setBg">
        <pc:chgData name="Effoudou, Liliane" userId="01c50d30-2493-4361-9442-13494768987d" providerId="ADAL" clId="{4BA2D0AE-F221-4D6B-A1B7-4E019F82E927}" dt="2025-05-12T05:24:49.783" v="7501" actId="20577"/>
        <pc:sldMkLst>
          <pc:docMk/>
          <pc:sldMk cId="2734422752" sldId="270"/>
        </pc:sldMkLst>
        <pc:spChg chg="mod">
          <ac:chgData name="Effoudou, Liliane" userId="01c50d30-2493-4361-9442-13494768987d" providerId="ADAL" clId="{4BA2D0AE-F221-4D6B-A1B7-4E019F82E927}" dt="2025-05-12T03:25:37.345" v="3483" actId="26606"/>
          <ac:spMkLst>
            <pc:docMk/>
            <pc:sldMk cId="2734422752" sldId="270"/>
            <ac:spMk id="2" creationId="{A0037F6E-132A-0055-A7BC-5D675F91F1DB}"/>
          </ac:spMkLst>
        </pc:spChg>
        <pc:spChg chg="del">
          <ac:chgData name="Effoudou, Liliane" userId="01c50d30-2493-4361-9442-13494768987d" providerId="ADAL" clId="{4BA2D0AE-F221-4D6B-A1B7-4E019F82E927}" dt="2025-05-12T03:24:58.087" v="3480"/>
          <ac:spMkLst>
            <pc:docMk/>
            <pc:sldMk cId="2734422752" sldId="270"/>
            <ac:spMk id="3" creationId="{CBBAC311-2A3C-56B3-7DF8-D201290E43FF}"/>
          </ac:spMkLst>
        </pc:spChg>
        <pc:spChg chg="add mod">
          <ac:chgData name="Effoudou, Liliane" userId="01c50d30-2493-4361-9442-13494768987d" providerId="ADAL" clId="{4BA2D0AE-F221-4D6B-A1B7-4E019F82E927}" dt="2025-05-12T05:24:49.783" v="7501" actId="20577"/>
          <ac:spMkLst>
            <pc:docMk/>
            <pc:sldMk cId="2734422752" sldId="270"/>
            <ac:spMk id="6" creationId="{5D1FF3AA-2357-FE6E-EA7B-8F5A988311A1}"/>
          </ac:spMkLst>
        </pc:spChg>
        <pc:spChg chg="add">
          <ac:chgData name="Effoudou, Liliane" userId="01c50d30-2493-4361-9442-13494768987d" providerId="ADAL" clId="{4BA2D0AE-F221-4D6B-A1B7-4E019F82E927}" dt="2025-05-12T03:25:37.345" v="3483" actId="26606"/>
          <ac:spMkLst>
            <pc:docMk/>
            <pc:sldMk cId="2734422752" sldId="270"/>
            <ac:spMk id="11" creationId="{E49D7415-2F11-44C2-B6AA-13A25B6814B9}"/>
          </ac:spMkLst>
        </pc:spChg>
        <pc:picChg chg="add mod">
          <ac:chgData name="Effoudou, Liliane" userId="01c50d30-2493-4361-9442-13494768987d" providerId="ADAL" clId="{4BA2D0AE-F221-4D6B-A1B7-4E019F82E927}" dt="2025-05-12T03:25:37.345" v="3483" actId="26606"/>
          <ac:picMkLst>
            <pc:docMk/>
            <pc:sldMk cId="2734422752" sldId="270"/>
            <ac:picMk id="4" creationId="{29494FDD-11D9-6BBB-5193-0D1FD77F8EAF}"/>
          </ac:picMkLst>
        </pc:picChg>
        <pc:cxnChg chg="add">
          <ac:chgData name="Effoudou, Liliane" userId="01c50d30-2493-4361-9442-13494768987d" providerId="ADAL" clId="{4BA2D0AE-F221-4D6B-A1B7-4E019F82E927}" dt="2025-05-12T03:25:37.345" v="3483" actId="26606"/>
          <ac:cxnSpMkLst>
            <pc:docMk/>
            <pc:sldMk cId="2734422752" sldId="270"/>
            <ac:cxnSpMk id="13" creationId="{511FC409-B3C2-4F68-865C-C5333D6F2710}"/>
          </ac:cxnSpMkLst>
        </pc:cxnChg>
        <pc:cxnChg chg="add">
          <ac:chgData name="Effoudou, Liliane" userId="01c50d30-2493-4361-9442-13494768987d" providerId="ADAL" clId="{4BA2D0AE-F221-4D6B-A1B7-4E019F82E927}" dt="2025-05-12T03:25:37.345" v="3483" actId="26606"/>
          <ac:cxnSpMkLst>
            <pc:docMk/>
            <pc:sldMk cId="2734422752" sldId="270"/>
            <ac:cxnSpMk id="15" creationId="{B810270D-76A7-44B3-9746-7EDF5788602E}"/>
          </ac:cxnSpMkLst>
        </pc:cxnChg>
      </pc:sldChg>
      <pc:sldChg chg="addSp delSp modSp new mod setBg">
        <pc:chgData name="Effoudou, Liliane" userId="01c50d30-2493-4361-9442-13494768987d" providerId="ADAL" clId="{4BA2D0AE-F221-4D6B-A1B7-4E019F82E927}" dt="2025-05-12T03:39:17.408" v="3694" actId="6549"/>
        <pc:sldMkLst>
          <pc:docMk/>
          <pc:sldMk cId="248392229" sldId="271"/>
        </pc:sldMkLst>
        <pc:spChg chg="mod">
          <ac:chgData name="Effoudou, Liliane" userId="01c50d30-2493-4361-9442-13494768987d" providerId="ADAL" clId="{4BA2D0AE-F221-4D6B-A1B7-4E019F82E927}" dt="2025-05-12T03:35:16.234" v="3537" actId="26606"/>
          <ac:spMkLst>
            <pc:docMk/>
            <pc:sldMk cId="248392229" sldId="271"/>
            <ac:spMk id="2" creationId="{BEFA3CB5-0CCC-9811-AFED-5733A113C9BD}"/>
          </ac:spMkLst>
        </pc:spChg>
        <pc:spChg chg="del mod">
          <ac:chgData name="Effoudou, Liliane" userId="01c50d30-2493-4361-9442-13494768987d" providerId="ADAL" clId="{4BA2D0AE-F221-4D6B-A1B7-4E019F82E927}" dt="2025-05-12T03:30:27.573" v="3486" actId="478"/>
          <ac:spMkLst>
            <pc:docMk/>
            <pc:sldMk cId="248392229" sldId="271"/>
            <ac:spMk id="3" creationId="{460C4E30-838F-9580-8E14-DAC24BA5CAF0}"/>
          </ac:spMkLst>
        </pc:spChg>
        <pc:spChg chg="add mod">
          <ac:chgData name="Effoudou, Liliane" userId="01c50d30-2493-4361-9442-13494768987d" providerId="ADAL" clId="{4BA2D0AE-F221-4D6B-A1B7-4E019F82E927}" dt="2025-05-12T03:39:17.408" v="3694" actId="6549"/>
          <ac:spMkLst>
            <pc:docMk/>
            <pc:sldMk cId="248392229" sldId="271"/>
            <ac:spMk id="4" creationId="{8E66FB60-6D60-DA24-8773-1D704A4E01D2}"/>
          </ac:spMkLst>
        </pc:spChg>
        <pc:spChg chg="add del">
          <ac:chgData name="Effoudou, Liliane" userId="01c50d30-2493-4361-9442-13494768987d" providerId="ADAL" clId="{4BA2D0AE-F221-4D6B-A1B7-4E019F82E927}" dt="2025-05-12T03:33:43.971" v="3534" actId="26606"/>
          <ac:spMkLst>
            <pc:docMk/>
            <pc:sldMk cId="248392229" sldId="271"/>
            <ac:spMk id="7179" creationId="{33E93247-6229-44AB-A550-739E971E690B}"/>
          </ac:spMkLst>
        </pc:spChg>
        <pc:spChg chg="add del">
          <ac:chgData name="Effoudou, Liliane" userId="01c50d30-2493-4361-9442-13494768987d" providerId="ADAL" clId="{4BA2D0AE-F221-4D6B-A1B7-4E019F82E927}" dt="2025-05-12T03:33:43.967" v="3533" actId="26606"/>
          <ac:spMkLst>
            <pc:docMk/>
            <pc:sldMk cId="248392229" sldId="271"/>
            <ac:spMk id="7190" creationId="{341BFA31-6544-45C2-9DA0-9E1C5E0B1959}"/>
          </ac:spMkLst>
        </pc:spChg>
        <pc:spChg chg="add del">
          <ac:chgData name="Effoudou, Liliane" userId="01c50d30-2493-4361-9442-13494768987d" providerId="ADAL" clId="{4BA2D0AE-F221-4D6B-A1B7-4E019F82E927}" dt="2025-05-12T03:35:16.234" v="3537" actId="26606"/>
          <ac:spMkLst>
            <pc:docMk/>
            <pc:sldMk cId="248392229" sldId="271"/>
            <ac:spMk id="7196" creationId="{341BFA31-6544-45C2-9DA0-9E1C5E0B1959}"/>
          </ac:spMkLst>
        </pc:spChg>
        <pc:spChg chg="add">
          <ac:chgData name="Effoudou, Liliane" userId="01c50d30-2493-4361-9442-13494768987d" providerId="ADAL" clId="{4BA2D0AE-F221-4D6B-A1B7-4E019F82E927}" dt="2025-05-12T03:35:16.234" v="3537" actId="26606"/>
          <ac:spMkLst>
            <pc:docMk/>
            <pc:sldMk cId="248392229" sldId="271"/>
            <ac:spMk id="7206" creationId="{341BFA31-6544-45C2-9DA0-9E1C5E0B1959}"/>
          </ac:spMkLst>
        </pc:spChg>
        <pc:picChg chg="add mod ord">
          <ac:chgData name="Effoudou, Liliane" userId="01c50d30-2493-4361-9442-13494768987d" providerId="ADAL" clId="{4BA2D0AE-F221-4D6B-A1B7-4E019F82E927}" dt="2025-05-12T03:35:24.678" v="3538" actId="14100"/>
          <ac:picMkLst>
            <pc:docMk/>
            <pc:sldMk cId="248392229" sldId="271"/>
            <ac:picMk id="7170" creationId="{B149E91F-F472-94BF-575E-73FDE88C0839}"/>
          </ac:picMkLst>
        </pc:picChg>
        <pc:picChg chg="add mod ord">
          <ac:chgData name="Effoudou, Liliane" userId="01c50d30-2493-4361-9442-13494768987d" providerId="ADAL" clId="{4BA2D0AE-F221-4D6B-A1B7-4E019F82E927}" dt="2025-05-12T03:35:16.234" v="3537" actId="26606"/>
          <ac:picMkLst>
            <pc:docMk/>
            <pc:sldMk cId="248392229" sldId="271"/>
            <ac:picMk id="7172" creationId="{00F6A2A9-1AB2-112C-ACE8-6ABA9F6CC5EC}"/>
          </ac:picMkLst>
        </pc:picChg>
        <pc:cxnChg chg="add del">
          <ac:chgData name="Effoudou, Liliane" userId="01c50d30-2493-4361-9442-13494768987d" providerId="ADAL" clId="{4BA2D0AE-F221-4D6B-A1B7-4E019F82E927}" dt="2025-05-12T03:33:43.971" v="3534" actId="26606"/>
          <ac:cxnSpMkLst>
            <pc:docMk/>
            <pc:sldMk cId="248392229" sldId="271"/>
            <ac:cxnSpMk id="7175" creationId="{F64F9B95-9045-48D2-B9F3-2927E98F54AA}"/>
          </ac:cxnSpMkLst>
        </pc:cxnChg>
        <pc:cxnChg chg="add del">
          <ac:chgData name="Effoudou, Liliane" userId="01c50d30-2493-4361-9442-13494768987d" providerId="ADAL" clId="{4BA2D0AE-F221-4D6B-A1B7-4E019F82E927}" dt="2025-05-12T03:33:43.971" v="3534" actId="26606"/>
          <ac:cxnSpMkLst>
            <pc:docMk/>
            <pc:sldMk cId="248392229" sldId="271"/>
            <ac:cxnSpMk id="7177" creationId="{085AA86F-6A4D-4BCB-A045-D992CDC2959B}"/>
          </ac:cxnSpMkLst>
        </pc:cxnChg>
        <pc:cxnChg chg="add del">
          <ac:chgData name="Effoudou, Liliane" userId="01c50d30-2493-4361-9442-13494768987d" providerId="ADAL" clId="{4BA2D0AE-F221-4D6B-A1B7-4E019F82E927}" dt="2025-05-12T03:33:43.971" v="3534" actId="26606"/>
          <ac:cxnSpMkLst>
            <pc:docMk/>
            <pc:sldMk cId="248392229" sldId="271"/>
            <ac:cxnSpMk id="7181" creationId="{F7491F31-6557-2984-60B7-24907747D89D}"/>
          </ac:cxnSpMkLst>
        </pc:cxnChg>
        <pc:cxnChg chg="add del">
          <ac:chgData name="Effoudou, Liliane" userId="01c50d30-2493-4361-9442-13494768987d" providerId="ADAL" clId="{4BA2D0AE-F221-4D6B-A1B7-4E019F82E927}" dt="2025-05-12T03:33:43.967" v="3533" actId="26606"/>
          <ac:cxnSpMkLst>
            <pc:docMk/>
            <pc:sldMk cId="248392229" sldId="271"/>
            <ac:cxnSpMk id="7186" creationId="{F64F9B95-9045-48D2-B9F3-2927E98F54AA}"/>
          </ac:cxnSpMkLst>
        </pc:cxnChg>
        <pc:cxnChg chg="add del">
          <ac:chgData name="Effoudou, Liliane" userId="01c50d30-2493-4361-9442-13494768987d" providerId="ADAL" clId="{4BA2D0AE-F221-4D6B-A1B7-4E019F82E927}" dt="2025-05-12T03:33:43.967" v="3533" actId="26606"/>
          <ac:cxnSpMkLst>
            <pc:docMk/>
            <pc:sldMk cId="248392229" sldId="271"/>
            <ac:cxnSpMk id="7188" creationId="{085AA86F-6A4D-4BCB-A045-D992CDC2959B}"/>
          </ac:cxnSpMkLst>
        </pc:cxnChg>
        <pc:cxnChg chg="add del">
          <ac:chgData name="Effoudou, Liliane" userId="01c50d30-2493-4361-9442-13494768987d" providerId="ADAL" clId="{4BA2D0AE-F221-4D6B-A1B7-4E019F82E927}" dt="2025-05-12T03:33:43.967" v="3533" actId="26606"/>
          <ac:cxnSpMkLst>
            <pc:docMk/>
            <pc:sldMk cId="248392229" sldId="271"/>
            <ac:cxnSpMk id="7192" creationId="{DC36F877-5419-44C1-A2CD-376BDDDC3E41}"/>
          </ac:cxnSpMkLst>
        </pc:cxnChg>
        <pc:cxnChg chg="add del">
          <ac:chgData name="Effoudou, Liliane" userId="01c50d30-2493-4361-9442-13494768987d" providerId="ADAL" clId="{4BA2D0AE-F221-4D6B-A1B7-4E019F82E927}" dt="2025-05-12T03:35:16.234" v="3537" actId="26606"/>
          <ac:cxnSpMkLst>
            <pc:docMk/>
            <pc:sldMk cId="248392229" sldId="271"/>
            <ac:cxnSpMk id="7194" creationId="{F64F9B95-9045-48D2-B9F3-2927E98F54AA}"/>
          </ac:cxnSpMkLst>
        </pc:cxnChg>
        <pc:cxnChg chg="add del">
          <ac:chgData name="Effoudou, Liliane" userId="01c50d30-2493-4361-9442-13494768987d" providerId="ADAL" clId="{4BA2D0AE-F221-4D6B-A1B7-4E019F82E927}" dt="2025-05-12T03:35:16.234" v="3537" actId="26606"/>
          <ac:cxnSpMkLst>
            <pc:docMk/>
            <pc:sldMk cId="248392229" sldId="271"/>
            <ac:cxnSpMk id="7195" creationId="{085AA86F-6A4D-4BCB-A045-D992CDC2959B}"/>
          </ac:cxnSpMkLst>
        </pc:cxnChg>
        <pc:cxnChg chg="add">
          <ac:chgData name="Effoudou, Liliane" userId="01c50d30-2493-4361-9442-13494768987d" providerId="ADAL" clId="{4BA2D0AE-F221-4D6B-A1B7-4E019F82E927}" dt="2025-05-12T03:35:16.234" v="3537" actId="26606"/>
          <ac:cxnSpMkLst>
            <pc:docMk/>
            <pc:sldMk cId="248392229" sldId="271"/>
            <ac:cxnSpMk id="7202" creationId="{F64F9B95-9045-48D2-B9F3-2927E98F54AA}"/>
          </ac:cxnSpMkLst>
        </pc:cxnChg>
        <pc:cxnChg chg="add">
          <ac:chgData name="Effoudou, Liliane" userId="01c50d30-2493-4361-9442-13494768987d" providerId="ADAL" clId="{4BA2D0AE-F221-4D6B-A1B7-4E019F82E927}" dt="2025-05-12T03:35:16.234" v="3537" actId="26606"/>
          <ac:cxnSpMkLst>
            <pc:docMk/>
            <pc:sldMk cId="248392229" sldId="271"/>
            <ac:cxnSpMk id="7204" creationId="{085AA86F-6A4D-4BCB-A045-D992CDC2959B}"/>
          </ac:cxnSpMkLst>
        </pc:cxnChg>
        <pc:cxnChg chg="add">
          <ac:chgData name="Effoudou, Liliane" userId="01c50d30-2493-4361-9442-13494768987d" providerId="ADAL" clId="{4BA2D0AE-F221-4D6B-A1B7-4E019F82E927}" dt="2025-05-12T03:35:16.234" v="3537" actId="26606"/>
          <ac:cxnSpMkLst>
            <pc:docMk/>
            <pc:sldMk cId="248392229" sldId="271"/>
            <ac:cxnSpMk id="7208" creationId="{DC36F877-5419-44C1-A2CD-376BDDDC3E41}"/>
          </ac:cxnSpMkLst>
        </pc:cxnChg>
      </pc:sldChg>
      <pc:sldChg chg="addSp delSp modSp new mod setBg">
        <pc:chgData name="Effoudou, Liliane" userId="01c50d30-2493-4361-9442-13494768987d" providerId="ADAL" clId="{4BA2D0AE-F221-4D6B-A1B7-4E019F82E927}" dt="2025-05-12T03:55:15.923" v="4232" actId="26606"/>
        <pc:sldMkLst>
          <pc:docMk/>
          <pc:sldMk cId="1874836264" sldId="272"/>
        </pc:sldMkLst>
        <pc:spChg chg="mod">
          <ac:chgData name="Effoudou, Liliane" userId="01c50d30-2493-4361-9442-13494768987d" providerId="ADAL" clId="{4BA2D0AE-F221-4D6B-A1B7-4E019F82E927}" dt="2025-05-12T03:55:15.923" v="4232" actId="26606"/>
          <ac:spMkLst>
            <pc:docMk/>
            <pc:sldMk cId="1874836264" sldId="272"/>
            <ac:spMk id="2" creationId="{3EE50375-82BA-79AD-ABA2-FD059A95112A}"/>
          </ac:spMkLst>
        </pc:spChg>
        <pc:spChg chg="del mod">
          <ac:chgData name="Effoudou, Liliane" userId="01c50d30-2493-4361-9442-13494768987d" providerId="ADAL" clId="{4BA2D0AE-F221-4D6B-A1B7-4E019F82E927}" dt="2025-05-12T03:48:29.481" v="3724" actId="478"/>
          <ac:spMkLst>
            <pc:docMk/>
            <pc:sldMk cId="1874836264" sldId="272"/>
            <ac:spMk id="3" creationId="{537AF879-5F42-4D8E-09D0-CD425EDB3FA4}"/>
          </ac:spMkLst>
        </pc:spChg>
        <pc:spChg chg="add mod ord">
          <ac:chgData name="Effoudou, Liliane" userId="01c50d30-2493-4361-9442-13494768987d" providerId="ADAL" clId="{4BA2D0AE-F221-4D6B-A1B7-4E019F82E927}" dt="2025-05-12T03:55:15.923" v="4232" actId="26606"/>
          <ac:spMkLst>
            <pc:docMk/>
            <pc:sldMk cId="1874836264" sldId="272"/>
            <ac:spMk id="4" creationId="{6D4DE098-E4DD-5FBE-E06A-A43045545580}"/>
          </ac:spMkLst>
        </pc:spChg>
        <pc:spChg chg="add del">
          <ac:chgData name="Effoudou, Liliane" userId="01c50d30-2493-4361-9442-13494768987d" providerId="ADAL" clId="{4BA2D0AE-F221-4D6B-A1B7-4E019F82E927}" dt="2025-05-12T03:48:49.160" v="3727" actId="26606"/>
          <ac:spMkLst>
            <pc:docMk/>
            <pc:sldMk cId="1874836264" sldId="272"/>
            <ac:spMk id="8203" creationId="{33E93247-6229-44AB-A550-739E971E690B}"/>
          </ac:spMkLst>
        </pc:spChg>
        <pc:spChg chg="add del">
          <ac:chgData name="Effoudou, Liliane" userId="01c50d30-2493-4361-9442-13494768987d" providerId="ADAL" clId="{4BA2D0AE-F221-4D6B-A1B7-4E019F82E927}" dt="2025-05-12T03:55:15.923" v="4232" actId="26606"/>
          <ac:spMkLst>
            <pc:docMk/>
            <pc:sldMk cId="1874836264" sldId="272"/>
            <ac:spMk id="8209" creationId="{33E93247-6229-44AB-A550-739E971E690B}"/>
          </ac:spMkLst>
        </pc:spChg>
        <pc:spChg chg="add del">
          <ac:chgData name="Effoudou, Liliane" userId="01c50d30-2493-4361-9442-13494768987d" providerId="ADAL" clId="{4BA2D0AE-F221-4D6B-A1B7-4E019F82E927}" dt="2025-05-12T03:55:15.923" v="4232" actId="26606"/>
          <ac:spMkLst>
            <pc:docMk/>
            <pc:sldMk cId="1874836264" sldId="272"/>
            <ac:spMk id="8212" creationId="{E49D7415-2F11-44C2-B6AA-13A25B6814B9}"/>
          </ac:spMkLst>
        </pc:spChg>
        <pc:spChg chg="add del">
          <ac:chgData name="Effoudou, Liliane" userId="01c50d30-2493-4361-9442-13494768987d" providerId="ADAL" clId="{4BA2D0AE-F221-4D6B-A1B7-4E019F82E927}" dt="2025-05-12T03:54:31.139" v="4222" actId="26606"/>
          <ac:spMkLst>
            <pc:docMk/>
            <pc:sldMk cId="1874836264" sldId="272"/>
            <ac:spMk id="8215" creationId="{E49D7415-2F11-44C2-B6AA-13A25B6814B9}"/>
          </ac:spMkLst>
        </pc:spChg>
        <pc:spChg chg="add del">
          <ac:chgData name="Effoudou, Liliane" userId="01c50d30-2493-4361-9442-13494768987d" providerId="ADAL" clId="{4BA2D0AE-F221-4D6B-A1B7-4E019F82E927}" dt="2025-05-12T03:55:11.714" v="4230" actId="26606"/>
          <ac:spMkLst>
            <pc:docMk/>
            <pc:sldMk cId="1874836264" sldId="272"/>
            <ac:spMk id="8218" creationId="{E49D7415-2F11-44C2-B6AA-13A25B6814B9}"/>
          </ac:spMkLst>
        </pc:spChg>
        <pc:spChg chg="add del">
          <ac:chgData name="Effoudou, Liliane" userId="01c50d30-2493-4361-9442-13494768987d" providerId="ADAL" clId="{4BA2D0AE-F221-4D6B-A1B7-4E019F82E927}" dt="2025-05-12T03:55:10.179" v="4228" actId="26606"/>
          <ac:spMkLst>
            <pc:docMk/>
            <pc:sldMk cId="1874836264" sldId="272"/>
            <ac:spMk id="8227" creationId="{E49D7415-2F11-44C2-B6AA-13A25B6814B9}"/>
          </ac:spMkLst>
        </pc:spChg>
        <pc:picChg chg="add mod ord">
          <ac:chgData name="Effoudou, Liliane" userId="01c50d30-2493-4361-9442-13494768987d" providerId="ADAL" clId="{4BA2D0AE-F221-4D6B-A1B7-4E019F82E927}" dt="2025-05-12T03:55:15.923" v="4232" actId="26606"/>
          <ac:picMkLst>
            <pc:docMk/>
            <pc:sldMk cId="1874836264" sldId="272"/>
            <ac:picMk id="8194" creationId="{12FC820A-EE00-6795-82CF-B0EA3ADD46E3}"/>
          </ac:picMkLst>
        </pc:picChg>
        <pc:cxnChg chg="add del">
          <ac:chgData name="Effoudou, Liliane" userId="01c50d30-2493-4361-9442-13494768987d" providerId="ADAL" clId="{4BA2D0AE-F221-4D6B-A1B7-4E019F82E927}" dt="2025-05-12T03:48:49.160" v="3727" actId="26606"/>
          <ac:cxnSpMkLst>
            <pc:docMk/>
            <pc:sldMk cId="1874836264" sldId="272"/>
            <ac:cxnSpMk id="8199" creationId="{F64F9B95-9045-48D2-B9F3-2927E98F54AA}"/>
          </ac:cxnSpMkLst>
        </pc:cxnChg>
        <pc:cxnChg chg="add del">
          <ac:chgData name="Effoudou, Liliane" userId="01c50d30-2493-4361-9442-13494768987d" providerId="ADAL" clId="{4BA2D0AE-F221-4D6B-A1B7-4E019F82E927}" dt="2025-05-12T03:48:49.160" v="3727" actId="26606"/>
          <ac:cxnSpMkLst>
            <pc:docMk/>
            <pc:sldMk cId="1874836264" sldId="272"/>
            <ac:cxnSpMk id="8201" creationId="{085AA86F-6A4D-4BCB-A045-D992CDC2959B}"/>
          </ac:cxnSpMkLst>
        </pc:cxnChg>
        <pc:cxnChg chg="add del">
          <ac:chgData name="Effoudou, Liliane" userId="01c50d30-2493-4361-9442-13494768987d" providerId="ADAL" clId="{4BA2D0AE-F221-4D6B-A1B7-4E019F82E927}" dt="2025-05-12T03:48:49.160" v="3727" actId="26606"/>
          <ac:cxnSpMkLst>
            <pc:docMk/>
            <pc:sldMk cId="1874836264" sldId="272"/>
            <ac:cxnSpMk id="8205" creationId="{F7491F31-6557-2984-60B7-24907747D89D}"/>
          </ac:cxnSpMkLst>
        </pc:cxnChg>
        <pc:cxnChg chg="add del">
          <ac:chgData name="Effoudou, Liliane" userId="01c50d30-2493-4361-9442-13494768987d" providerId="ADAL" clId="{4BA2D0AE-F221-4D6B-A1B7-4E019F82E927}" dt="2025-05-12T03:55:15.923" v="4232" actId="26606"/>
          <ac:cxnSpMkLst>
            <pc:docMk/>
            <pc:sldMk cId="1874836264" sldId="272"/>
            <ac:cxnSpMk id="8207" creationId="{F64F9B95-9045-48D2-B9F3-2927E98F54AA}"/>
          </ac:cxnSpMkLst>
        </pc:cxnChg>
        <pc:cxnChg chg="add del">
          <ac:chgData name="Effoudou, Liliane" userId="01c50d30-2493-4361-9442-13494768987d" providerId="ADAL" clId="{4BA2D0AE-F221-4D6B-A1B7-4E019F82E927}" dt="2025-05-12T03:55:15.923" v="4232" actId="26606"/>
          <ac:cxnSpMkLst>
            <pc:docMk/>
            <pc:sldMk cId="1874836264" sldId="272"/>
            <ac:cxnSpMk id="8208" creationId="{085AA86F-6A4D-4BCB-A045-D992CDC2959B}"/>
          </ac:cxnSpMkLst>
        </pc:cxnChg>
        <pc:cxnChg chg="add del">
          <ac:chgData name="Effoudou, Liliane" userId="01c50d30-2493-4361-9442-13494768987d" providerId="ADAL" clId="{4BA2D0AE-F221-4D6B-A1B7-4E019F82E927}" dt="2025-05-12T03:55:15.923" v="4232" actId="26606"/>
          <ac:cxnSpMkLst>
            <pc:docMk/>
            <pc:sldMk cId="1874836264" sldId="272"/>
            <ac:cxnSpMk id="8210" creationId="{EE2E603F-4A95-4FE8-BB06-211DFD75DBEF}"/>
          </ac:cxnSpMkLst>
        </pc:cxnChg>
        <pc:cxnChg chg="add del">
          <ac:chgData name="Effoudou, Liliane" userId="01c50d30-2493-4361-9442-13494768987d" providerId="ADAL" clId="{4BA2D0AE-F221-4D6B-A1B7-4E019F82E927}" dt="2025-05-12T03:55:15.923" v="4232" actId="26606"/>
          <ac:cxnSpMkLst>
            <pc:docMk/>
            <pc:sldMk cId="1874836264" sldId="272"/>
            <ac:cxnSpMk id="8213" creationId="{D2E57F3D-33BE-4306-87E6-245763719516}"/>
          </ac:cxnSpMkLst>
        </pc:cxnChg>
        <pc:cxnChg chg="add del">
          <ac:chgData name="Effoudou, Liliane" userId="01c50d30-2493-4361-9442-13494768987d" providerId="ADAL" clId="{4BA2D0AE-F221-4D6B-A1B7-4E019F82E927}" dt="2025-05-12T03:54:31.139" v="4222" actId="26606"/>
          <ac:cxnSpMkLst>
            <pc:docMk/>
            <pc:sldMk cId="1874836264" sldId="272"/>
            <ac:cxnSpMk id="8217" creationId="{4583FD9E-C5A7-96F7-951D-7D292013CD58}"/>
          </ac:cxnSpMkLst>
        </pc:cxnChg>
        <pc:cxnChg chg="add del">
          <ac:chgData name="Effoudou, Liliane" userId="01c50d30-2493-4361-9442-13494768987d" providerId="ADAL" clId="{4BA2D0AE-F221-4D6B-A1B7-4E019F82E927}" dt="2025-05-12T03:55:11.714" v="4230" actId="26606"/>
          <ac:cxnSpMkLst>
            <pc:docMk/>
            <pc:sldMk cId="1874836264" sldId="272"/>
            <ac:cxnSpMk id="8220" creationId="{A7C10D4C-8DED-200E-3237-3345F3F2A188}"/>
          </ac:cxnSpMkLst>
        </pc:cxnChg>
        <pc:cxnChg chg="add del">
          <ac:chgData name="Effoudou, Liliane" userId="01c50d30-2493-4361-9442-13494768987d" providerId="ADAL" clId="{4BA2D0AE-F221-4D6B-A1B7-4E019F82E927}" dt="2025-05-12T03:55:11.714" v="4230" actId="26606"/>
          <ac:cxnSpMkLst>
            <pc:docMk/>
            <pc:sldMk cId="1874836264" sldId="272"/>
            <ac:cxnSpMk id="8222" creationId="{E8F7F80F-9EDD-0EEA-B6D7-E116EBA4FAD2}"/>
          </ac:cxnSpMkLst>
        </pc:cxnChg>
        <pc:cxnChg chg="add del">
          <ac:chgData name="Effoudou, Liliane" userId="01c50d30-2493-4361-9442-13494768987d" providerId="ADAL" clId="{4BA2D0AE-F221-4D6B-A1B7-4E019F82E927}" dt="2025-05-12T03:55:10.179" v="4228" actId="26606"/>
          <ac:cxnSpMkLst>
            <pc:docMk/>
            <pc:sldMk cId="1874836264" sldId="272"/>
            <ac:cxnSpMk id="8229" creationId="{8E0104E4-99BC-494F-8342-F250828E574F}"/>
          </ac:cxnSpMkLst>
        </pc:cxnChg>
      </pc:sldChg>
      <pc:sldChg chg="addSp delSp modSp new mod setBg">
        <pc:chgData name="Effoudou, Liliane" userId="01c50d30-2493-4361-9442-13494768987d" providerId="ADAL" clId="{4BA2D0AE-F221-4D6B-A1B7-4E019F82E927}" dt="2025-05-12T04:20:16.341" v="5001" actId="20577"/>
        <pc:sldMkLst>
          <pc:docMk/>
          <pc:sldMk cId="859118034" sldId="273"/>
        </pc:sldMkLst>
        <pc:spChg chg="mod">
          <ac:chgData name="Effoudou, Liliane" userId="01c50d30-2493-4361-9442-13494768987d" providerId="ADAL" clId="{4BA2D0AE-F221-4D6B-A1B7-4E019F82E927}" dt="2025-05-12T04:19:18.601" v="4925" actId="26606"/>
          <ac:spMkLst>
            <pc:docMk/>
            <pc:sldMk cId="859118034" sldId="273"/>
            <ac:spMk id="2" creationId="{E8B63A6D-8AEB-1BCC-9B67-5BBA5977AC22}"/>
          </ac:spMkLst>
        </pc:spChg>
        <pc:spChg chg="del mod">
          <ac:chgData name="Effoudou, Liliane" userId="01c50d30-2493-4361-9442-13494768987d" providerId="ADAL" clId="{4BA2D0AE-F221-4D6B-A1B7-4E019F82E927}" dt="2025-05-12T04:16:37.482" v="4674" actId="21"/>
          <ac:spMkLst>
            <pc:docMk/>
            <pc:sldMk cId="859118034" sldId="273"/>
            <ac:spMk id="3" creationId="{903E4068-8C0D-4893-EEED-3B1A231D43FB}"/>
          </ac:spMkLst>
        </pc:spChg>
        <pc:spChg chg="add mod">
          <ac:chgData name="Effoudou, Liliane" userId="01c50d30-2493-4361-9442-13494768987d" providerId="ADAL" clId="{4BA2D0AE-F221-4D6B-A1B7-4E019F82E927}" dt="2025-05-12T04:20:16.341" v="5001" actId="20577"/>
          <ac:spMkLst>
            <pc:docMk/>
            <pc:sldMk cId="859118034" sldId="273"/>
            <ac:spMk id="6" creationId="{1E469971-1D5A-8957-EB5E-E8B79E450CAC}"/>
          </ac:spMkLst>
        </pc:spChg>
        <pc:spChg chg="add del">
          <ac:chgData name="Effoudou, Liliane" userId="01c50d30-2493-4361-9442-13494768987d" providerId="ADAL" clId="{4BA2D0AE-F221-4D6B-A1B7-4E019F82E927}" dt="2025-05-12T04:19:18.601" v="4925" actId="26606"/>
          <ac:spMkLst>
            <pc:docMk/>
            <pc:sldMk cId="859118034" sldId="273"/>
            <ac:spMk id="10251" creationId="{33E93247-6229-44AB-A550-739E971E690B}"/>
          </ac:spMkLst>
        </pc:spChg>
        <pc:spChg chg="add">
          <ac:chgData name="Effoudou, Liliane" userId="01c50d30-2493-4361-9442-13494768987d" providerId="ADAL" clId="{4BA2D0AE-F221-4D6B-A1B7-4E019F82E927}" dt="2025-05-12T04:19:18.601" v="4925" actId="26606"/>
          <ac:spMkLst>
            <pc:docMk/>
            <pc:sldMk cId="859118034" sldId="273"/>
            <ac:spMk id="10258" creationId="{E49D7415-2F11-44C2-B6AA-13A25B6814B9}"/>
          </ac:spMkLst>
        </pc:spChg>
        <pc:picChg chg="add mod">
          <ac:chgData name="Effoudou, Liliane" userId="01c50d30-2493-4361-9442-13494768987d" providerId="ADAL" clId="{4BA2D0AE-F221-4D6B-A1B7-4E019F82E927}" dt="2025-05-12T04:19:18.601" v="4925" actId="26606"/>
          <ac:picMkLst>
            <pc:docMk/>
            <pc:sldMk cId="859118034" sldId="273"/>
            <ac:picMk id="10242" creationId="{7133EB9C-D79D-A9FF-2B95-38B5A52137AD}"/>
          </ac:picMkLst>
        </pc:picChg>
        <pc:cxnChg chg="add del">
          <ac:chgData name="Effoudou, Liliane" userId="01c50d30-2493-4361-9442-13494768987d" providerId="ADAL" clId="{4BA2D0AE-F221-4D6B-A1B7-4E019F82E927}" dt="2025-05-12T04:19:18.601" v="4925" actId="26606"/>
          <ac:cxnSpMkLst>
            <pc:docMk/>
            <pc:sldMk cId="859118034" sldId="273"/>
            <ac:cxnSpMk id="10247" creationId="{F64F9B95-9045-48D2-B9F3-2927E98F54AA}"/>
          </ac:cxnSpMkLst>
        </pc:cxnChg>
        <pc:cxnChg chg="add del">
          <ac:chgData name="Effoudou, Liliane" userId="01c50d30-2493-4361-9442-13494768987d" providerId="ADAL" clId="{4BA2D0AE-F221-4D6B-A1B7-4E019F82E927}" dt="2025-05-12T04:19:18.601" v="4925" actId="26606"/>
          <ac:cxnSpMkLst>
            <pc:docMk/>
            <pc:sldMk cId="859118034" sldId="273"/>
            <ac:cxnSpMk id="10249" creationId="{085AA86F-6A4D-4BCB-A045-D992CDC2959B}"/>
          </ac:cxnSpMkLst>
        </pc:cxnChg>
        <pc:cxnChg chg="add del">
          <ac:chgData name="Effoudou, Liliane" userId="01c50d30-2493-4361-9442-13494768987d" providerId="ADAL" clId="{4BA2D0AE-F221-4D6B-A1B7-4E019F82E927}" dt="2025-05-12T04:19:18.601" v="4925" actId="26606"/>
          <ac:cxnSpMkLst>
            <pc:docMk/>
            <pc:sldMk cId="859118034" sldId="273"/>
            <ac:cxnSpMk id="10253" creationId="{EE2E603F-4A95-4FE8-BB06-211DFD75DBEF}"/>
          </ac:cxnSpMkLst>
        </pc:cxnChg>
        <pc:cxnChg chg="add">
          <ac:chgData name="Effoudou, Liliane" userId="01c50d30-2493-4361-9442-13494768987d" providerId="ADAL" clId="{4BA2D0AE-F221-4D6B-A1B7-4E019F82E927}" dt="2025-05-12T04:19:18.601" v="4925" actId="26606"/>
          <ac:cxnSpMkLst>
            <pc:docMk/>
            <pc:sldMk cId="859118034" sldId="273"/>
            <ac:cxnSpMk id="10260" creationId="{8E0104E4-99BC-494F-8342-F250828E574F}"/>
          </ac:cxnSpMkLst>
        </pc:cxnChg>
      </pc:sldChg>
      <pc:sldChg chg="addSp delSp modSp new mod setBg">
        <pc:chgData name="Effoudou, Liliane" userId="01c50d30-2493-4361-9442-13494768987d" providerId="ADAL" clId="{4BA2D0AE-F221-4D6B-A1B7-4E019F82E927}" dt="2025-05-12T04:26:13.622" v="5179" actId="33524"/>
        <pc:sldMkLst>
          <pc:docMk/>
          <pc:sldMk cId="2312926451" sldId="274"/>
        </pc:sldMkLst>
        <pc:spChg chg="mod">
          <ac:chgData name="Effoudou, Liliane" userId="01c50d30-2493-4361-9442-13494768987d" providerId="ADAL" clId="{4BA2D0AE-F221-4D6B-A1B7-4E019F82E927}" dt="2025-05-12T04:24:24.473" v="5052" actId="26606"/>
          <ac:spMkLst>
            <pc:docMk/>
            <pc:sldMk cId="2312926451" sldId="274"/>
            <ac:spMk id="2" creationId="{94BDD014-E64C-75EB-2D2C-73F67A209D42}"/>
          </ac:spMkLst>
        </pc:spChg>
        <pc:spChg chg="del mod">
          <ac:chgData name="Effoudou, Liliane" userId="01c50d30-2493-4361-9442-13494768987d" providerId="ADAL" clId="{4BA2D0AE-F221-4D6B-A1B7-4E019F82E927}" dt="2025-05-12T04:24:03.561" v="5048" actId="478"/>
          <ac:spMkLst>
            <pc:docMk/>
            <pc:sldMk cId="2312926451" sldId="274"/>
            <ac:spMk id="3" creationId="{5FDE5086-FBD8-64A4-CCF9-A186278FE760}"/>
          </ac:spMkLst>
        </pc:spChg>
        <pc:spChg chg="add mod">
          <ac:chgData name="Effoudou, Liliane" userId="01c50d30-2493-4361-9442-13494768987d" providerId="ADAL" clId="{4BA2D0AE-F221-4D6B-A1B7-4E019F82E927}" dt="2025-05-12T04:26:13.622" v="5179" actId="33524"/>
          <ac:spMkLst>
            <pc:docMk/>
            <pc:sldMk cId="2312926451" sldId="274"/>
            <ac:spMk id="4" creationId="{DC6FC606-251C-2330-2326-977B8D6145F9}"/>
          </ac:spMkLst>
        </pc:spChg>
        <pc:spChg chg="add del">
          <ac:chgData name="Effoudou, Liliane" userId="01c50d30-2493-4361-9442-13494768987d" providerId="ADAL" clId="{4BA2D0AE-F221-4D6B-A1B7-4E019F82E927}" dt="2025-05-12T04:24:24.469" v="5051" actId="26606"/>
          <ac:spMkLst>
            <pc:docMk/>
            <pc:sldMk cId="2312926451" sldId="274"/>
            <ac:spMk id="11275" creationId="{33E93247-6229-44AB-A550-739E971E690B}"/>
          </ac:spMkLst>
        </pc:spChg>
        <pc:spChg chg="add">
          <ac:chgData name="Effoudou, Liliane" userId="01c50d30-2493-4361-9442-13494768987d" providerId="ADAL" clId="{4BA2D0AE-F221-4D6B-A1B7-4E019F82E927}" dt="2025-05-12T04:24:24.473" v="5052" actId="26606"/>
          <ac:spMkLst>
            <pc:docMk/>
            <pc:sldMk cId="2312926451" sldId="274"/>
            <ac:spMk id="11281" creationId="{33E93247-6229-44AB-A550-739E971E690B}"/>
          </ac:spMkLst>
        </pc:spChg>
        <pc:picChg chg="add mod">
          <ac:chgData name="Effoudou, Liliane" userId="01c50d30-2493-4361-9442-13494768987d" providerId="ADAL" clId="{4BA2D0AE-F221-4D6B-A1B7-4E019F82E927}" dt="2025-05-12T04:24:24.473" v="5052" actId="26606"/>
          <ac:picMkLst>
            <pc:docMk/>
            <pc:sldMk cId="2312926451" sldId="274"/>
            <ac:picMk id="11266" creationId="{BEAC8398-9140-E5EB-56D9-EC29798CB3DA}"/>
          </ac:picMkLst>
        </pc:picChg>
        <pc:cxnChg chg="add del">
          <ac:chgData name="Effoudou, Liliane" userId="01c50d30-2493-4361-9442-13494768987d" providerId="ADAL" clId="{4BA2D0AE-F221-4D6B-A1B7-4E019F82E927}" dt="2025-05-12T04:24:24.469" v="5051" actId="26606"/>
          <ac:cxnSpMkLst>
            <pc:docMk/>
            <pc:sldMk cId="2312926451" sldId="274"/>
            <ac:cxnSpMk id="11271" creationId="{F64F9B95-9045-48D2-B9F3-2927E98F54AA}"/>
          </ac:cxnSpMkLst>
        </pc:cxnChg>
        <pc:cxnChg chg="add del">
          <ac:chgData name="Effoudou, Liliane" userId="01c50d30-2493-4361-9442-13494768987d" providerId="ADAL" clId="{4BA2D0AE-F221-4D6B-A1B7-4E019F82E927}" dt="2025-05-12T04:24:24.469" v="5051" actId="26606"/>
          <ac:cxnSpMkLst>
            <pc:docMk/>
            <pc:sldMk cId="2312926451" sldId="274"/>
            <ac:cxnSpMk id="11273" creationId="{085AA86F-6A4D-4BCB-A045-D992CDC2959B}"/>
          </ac:cxnSpMkLst>
        </pc:cxnChg>
        <pc:cxnChg chg="add del">
          <ac:chgData name="Effoudou, Liliane" userId="01c50d30-2493-4361-9442-13494768987d" providerId="ADAL" clId="{4BA2D0AE-F221-4D6B-A1B7-4E019F82E927}" dt="2025-05-12T04:24:24.469" v="5051" actId="26606"/>
          <ac:cxnSpMkLst>
            <pc:docMk/>
            <pc:sldMk cId="2312926451" sldId="274"/>
            <ac:cxnSpMk id="11277" creationId="{F9600FFC-92AF-4AD3-9595-B0E23476BD05}"/>
          </ac:cxnSpMkLst>
        </pc:cxnChg>
        <pc:cxnChg chg="add">
          <ac:chgData name="Effoudou, Liliane" userId="01c50d30-2493-4361-9442-13494768987d" providerId="ADAL" clId="{4BA2D0AE-F221-4D6B-A1B7-4E019F82E927}" dt="2025-05-12T04:24:24.473" v="5052" actId="26606"/>
          <ac:cxnSpMkLst>
            <pc:docMk/>
            <pc:sldMk cId="2312926451" sldId="274"/>
            <ac:cxnSpMk id="11279" creationId="{F64F9B95-9045-48D2-B9F3-2927E98F54AA}"/>
          </ac:cxnSpMkLst>
        </pc:cxnChg>
        <pc:cxnChg chg="add">
          <ac:chgData name="Effoudou, Liliane" userId="01c50d30-2493-4361-9442-13494768987d" providerId="ADAL" clId="{4BA2D0AE-F221-4D6B-A1B7-4E019F82E927}" dt="2025-05-12T04:24:24.473" v="5052" actId="26606"/>
          <ac:cxnSpMkLst>
            <pc:docMk/>
            <pc:sldMk cId="2312926451" sldId="274"/>
            <ac:cxnSpMk id="11280" creationId="{085AA86F-6A4D-4BCB-A045-D992CDC2959B}"/>
          </ac:cxnSpMkLst>
        </pc:cxnChg>
        <pc:cxnChg chg="add">
          <ac:chgData name="Effoudou, Liliane" userId="01c50d30-2493-4361-9442-13494768987d" providerId="ADAL" clId="{4BA2D0AE-F221-4D6B-A1B7-4E019F82E927}" dt="2025-05-12T04:24:24.473" v="5052" actId="26606"/>
          <ac:cxnSpMkLst>
            <pc:docMk/>
            <pc:sldMk cId="2312926451" sldId="274"/>
            <ac:cxnSpMk id="11282" creationId="{EE2E603F-4A95-4FE8-BB06-211DFD75DBEF}"/>
          </ac:cxnSpMkLst>
        </pc:cxnChg>
      </pc:sldChg>
      <pc:sldChg chg="addSp delSp modSp new mod setBg setClrOvrMap">
        <pc:chgData name="Effoudou, Liliane" userId="01c50d30-2493-4361-9442-13494768987d" providerId="ADAL" clId="{4BA2D0AE-F221-4D6B-A1B7-4E019F82E927}" dt="2025-05-12T04:32:14.665" v="5602" actId="26606"/>
        <pc:sldMkLst>
          <pc:docMk/>
          <pc:sldMk cId="2966694916" sldId="275"/>
        </pc:sldMkLst>
        <pc:spChg chg="mod">
          <ac:chgData name="Effoudou, Liliane" userId="01c50d30-2493-4361-9442-13494768987d" providerId="ADAL" clId="{4BA2D0AE-F221-4D6B-A1B7-4E019F82E927}" dt="2025-05-12T04:32:14.665" v="5602" actId="26606"/>
          <ac:spMkLst>
            <pc:docMk/>
            <pc:sldMk cId="2966694916" sldId="275"/>
            <ac:spMk id="2" creationId="{2852689F-4D91-BFD6-AF4D-08D8E062B5A3}"/>
          </ac:spMkLst>
        </pc:spChg>
        <pc:spChg chg="del">
          <ac:chgData name="Effoudou, Liliane" userId="01c50d30-2493-4361-9442-13494768987d" providerId="ADAL" clId="{4BA2D0AE-F221-4D6B-A1B7-4E019F82E927}" dt="2025-05-12T04:32:14.665" v="5602" actId="26606"/>
          <ac:spMkLst>
            <pc:docMk/>
            <pc:sldMk cId="2966694916" sldId="275"/>
            <ac:spMk id="3" creationId="{DBEEC4F0-941D-4AF9-9395-F31CDA5336BE}"/>
          </ac:spMkLst>
        </pc:spChg>
        <pc:spChg chg="add">
          <ac:chgData name="Effoudou, Liliane" userId="01c50d30-2493-4361-9442-13494768987d" providerId="ADAL" clId="{4BA2D0AE-F221-4D6B-A1B7-4E019F82E927}" dt="2025-05-12T04:32:14.665" v="5602" actId="26606"/>
          <ac:spMkLst>
            <pc:docMk/>
            <pc:sldMk cId="2966694916" sldId="275"/>
            <ac:spMk id="13" creationId="{33E93247-6229-44AB-A550-739E971E690B}"/>
          </ac:spMkLst>
        </pc:spChg>
        <pc:spChg chg="add">
          <ac:chgData name="Effoudou, Liliane" userId="01c50d30-2493-4361-9442-13494768987d" providerId="ADAL" clId="{4BA2D0AE-F221-4D6B-A1B7-4E019F82E927}" dt="2025-05-12T04:32:14.665" v="5602" actId="26606"/>
          <ac:spMkLst>
            <pc:docMk/>
            <pc:sldMk cId="2966694916" sldId="275"/>
            <ac:spMk id="15" creationId="{6BB6B482-ACCA-4938-8AEA-49D525C17221}"/>
          </ac:spMkLst>
        </pc:spChg>
        <pc:picChg chg="add">
          <ac:chgData name="Effoudou, Liliane" userId="01c50d30-2493-4361-9442-13494768987d" providerId="ADAL" clId="{4BA2D0AE-F221-4D6B-A1B7-4E019F82E927}" dt="2025-05-12T04:32:14.665" v="5602" actId="26606"/>
          <ac:picMkLst>
            <pc:docMk/>
            <pc:sldMk cId="2966694916" sldId="275"/>
            <ac:picMk id="5" creationId="{F182C25B-FDC3-A531-16AB-92F05E66FED3}"/>
          </ac:picMkLst>
        </pc:picChg>
        <pc:cxnChg chg="add">
          <ac:chgData name="Effoudou, Liliane" userId="01c50d30-2493-4361-9442-13494768987d" providerId="ADAL" clId="{4BA2D0AE-F221-4D6B-A1B7-4E019F82E927}" dt="2025-05-12T04:32:14.665" v="5602" actId="26606"/>
          <ac:cxnSpMkLst>
            <pc:docMk/>
            <pc:sldMk cId="2966694916" sldId="275"/>
            <ac:cxnSpMk id="9" creationId="{F64F9B95-9045-48D2-B9F3-2927E98F54AA}"/>
          </ac:cxnSpMkLst>
        </pc:cxnChg>
        <pc:cxnChg chg="add">
          <ac:chgData name="Effoudou, Liliane" userId="01c50d30-2493-4361-9442-13494768987d" providerId="ADAL" clId="{4BA2D0AE-F221-4D6B-A1B7-4E019F82E927}" dt="2025-05-12T04:32:14.665" v="5602" actId="26606"/>
          <ac:cxnSpMkLst>
            <pc:docMk/>
            <pc:sldMk cId="2966694916" sldId="275"/>
            <ac:cxnSpMk id="11" creationId="{085AA86F-6A4D-4BCB-A045-D992CDC2959B}"/>
          </ac:cxnSpMkLst>
        </pc:cxnChg>
        <pc:cxnChg chg="add">
          <ac:chgData name="Effoudou, Liliane" userId="01c50d30-2493-4361-9442-13494768987d" providerId="ADAL" clId="{4BA2D0AE-F221-4D6B-A1B7-4E019F82E927}" dt="2025-05-12T04:32:14.665" v="5602" actId="26606"/>
          <ac:cxnSpMkLst>
            <pc:docMk/>
            <pc:sldMk cId="2966694916" sldId="275"/>
            <ac:cxnSpMk id="17" creationId="{EE2E603F-4A95-4FE8-BB06-211DFD75DBEF}"/>
          </ac:cxnSpMkLst>
        </pc:cxnChg>
      </pc:sldChg>
      <pc:sldChg chg="addSp delSp modSp new mod setBg setClrOvrMap">
        <pc:chgData name="Effoudou, Liliane" userId="01c50d30-2493-4361-9442-13494768987d" providerId="ADAL" clId="{4BA2D0AE-F221-4D6B-A1B7-4E019F82E927}" dt="2025-05-12T04:42:03.076" v="5831" actId="14100"/>
        <pc:sldMkLst>
          <pc:docMk/>
          <pc:sldMk cId="2000676979" sldId="276"/>
        </pc:sldMkLst>
        <pc:spChg chg="mod">
          <ac:chgData name="Effoudou, Liliane" userId="01c50d30-2493-4361-9442-13494768987d" providerId="ADAL" clId="{4BA2D0AE-F221-4D6B-A1B7-4E019F82E927}" dt="2025-05-12T04:41:16.722" v="5823" actId="26606"/>
          <ac:spMkLst>
            <pc:docMk/>
            <pc:sldMk cId="2000676979" sldId="276"/>
            <ac:spMk id="2" creationId="{97436A0F-31C2-C7F3-20AF-7D8DB483BA5D}"/>
          </ac:spMkLst>
        </pc:spChg>
        <pc:spChg chg="del">
          <ac:chgData name="Effoudou, Liliane" userId="01c50d30-2493-4361-9442-13494768987d" providerId="ADAL" clId="{4BA2D0AE-F221-4D6B-A1B7-4E019F82E927}" dt="2025-05-12T04:34:33.041" v="5604"/>
          <ac:spMkLst>
            <pc:docMk/>
            <pc:sldMk cId="2000676979" sldId="276"/>
            <ac:spMk id="3" creationId="{FA625816-76CF-0E12-4726-EB67B57D398C}"/>
          </ac:spMkLst>
        </pc:spChg>
        <pc:spChg chg="add del mod">
          <ac:chgData name="Effoudou, Liliane" userId="01c50d30-2493-4361-9442-13494768987d" providerId="ADAL" clId="{4BA2D0AE-F221-4D6B-A1B7-4E019F82E927}" dt="2025-05-12T04:40:46.335" v="5822"/>
          <ac:spMkLst>
            <pc:docMk/>
            <pc:sldMk cId="2000676979" sldId="276"/>
            <ac:spMk id="4" creationId="{A5C68234-EDCE-7D35-FA1A-5B54DFC0D1D0}"/>
          </ac:spMkLst>
        </pc:spChg>
        <pc:spChg chg="add del">
          <ac:chgData name="Effoudou, Liliane" userId="01c50d30-2493-4361-9442-13494768987d" providerId="ADAL" clId="{4BA2D0AE-F221-4D6B-A1B7-4E019F82E927}" dt="2025-05-12T04:35:21.053" v="5606" actId="26606"/>
          <ac:spMkLst>
            <pc:docMk/>
            <pc:sldMk cId="2000676979" sldId="276"/>
            <ac:spMk id="12299" creationId="{33E93247-6229-44AB-A550-739E971E690B}"/>
          </ac:spMkLst>
        </pc:spChg>
        <pc:spChg chg="add del">
          <ac:chgData name="Effoudou, Liliane" userId="01c50d30-2493-4361-9442-13494768987d" providerId="ADAL" clId="{4BA2D0AE-F221-4D6B-A1B7-4E019F82E927}" dt="2025-05-12T04:35:36.460" v="5608" actId="26606"/>
          <ac:spMkLst>
            <pc:docMk/>
            <pc:sldMk cId="2000676979" sldId="276"/>
            <ac:spMk id="12306" creationId="{33E93247-6229-44AB-A550-739E971E690B}"/>
          </ac:spMkLst>
        </pc:spChg>
        <pc:spChg chg="add del">
          <ac:chgData name="Effoudou, Liliane" userId="01c50d30-2493-4361-9442-13494768987d" providerId="ADAL" clId="{4BA2D0AE-F221-4D6B-A1B7-4E019F82E927}" dt="2025-05-12T04:35:36.460" v="5608" actId="26606"/>
          <ac:spMkLst>
            <pc:docMk/>
            <pc:sldMk cId="2000676979" sldId="276"/>
            <ac:spMk id="12307" creationId="{A5D67320-FCFD-4931-AAF7-C6C853329C7F}"/>
          </ac:spMkLst>
        </pc:spChg>
        <pc:spChg chg="add del">
          <ac:chgData name="Effoudou, Liliane" userId="01c50d30-2493-4361-9442-13494768987d" providerId="ADAL" clId="{4BA2D0AE-F221-4D6B-A1B7-4E019F82E927}" dt="2025-05-12T04:38:40.239" v="5818" actId="26606"/>
          <ac:spMkLst>
            <pc:docMk/>
            <pc:sldMk cId="2000676979" sldId="276"/>
            <ac:spMk id="12311" creationId="{33E93247-6229-44AB-A550-739E971E690B}"/>
          </ac:spMkLst>
        </pc:spChg>
        <pc:spChg chg="add del">
          <ac:chgData name="Effoudou, Liliane" userId="01c50d30-2493-4361-9442-13494768987d" providerId="ADAL" clId="{4BA2D0AE-F221-4D6B-A1B7-4E019F82E927}" dt="2025-05-12T04:41:16.722" v="5823" actId="26606"/>
          <ac:spMkLst>
            <pc:docMk/>
            <pc:sldMk cId="2000676979" sldId="276"/>
            <ac:spMk id="12321" creationId="{341BFA31-6544-45C2-9DA0-9E1C5E0B1959}"/>
          </ac:spMkLst>
        </pc:spChg>
        <pc:spChg chg="add">
          <ac:chgData name="Effoudou, Liliane" userId="01c50d30-2493-4361-9442-13494768987d" providerId="ADAL" clId="{4BA2D0AE-F221-4D6B-A1B7-4E019F82E927}" dt="2025-05-12T04:41:16.722" v="5823" actId="26606"/>
          <ac:spMkLst>
            <pc:docMk/>
            <pc:sldMk cId="2000676979" sldId="276"/>
            <ac:spMk id="12332" creationId="{341BFA31-6544-45C2-9DA0-9E1C5E0B1959}"/>
          </ac:spMkLst>
        </pc:spChg>
        <pc:picChg chg="add mod ord">
          <ac:chgData name="Effoudou, Liliane" userId="01c50d30-2493-4361-9442-13494768987d" providerId="ADAL" clId="{4BA2D0AE-F221-4D6B-A1B7-4E019F82E927}" dt="2025-05-12T04:42:03.076" v="5831" actId="14100"/>
          <ac:picMkLst>
            <pc:docMk/>
            <pc:sldMk cId="2000676979" sldId="276"/>
            <ac:picMk id="12290" creationId="{3234A30C-42F3-CF2F-4154-A28D4F84F8BB}"/>
          </ac:picMkLst>
        </pc:picChg>
        <pc:picChg chg="add mod ord">
          <ac:chgData name="Effoudou, Liliane" userId="01c50d30-2493-4361-9442-13494768987d" providerId="ADAL" clId="{4BA2D0AE-F221-4D6B-A1B7-4E019F82E927}" dt="2025-05-12T04:41:32.678" v="5825" actId="14100"/>
          <ac:picMkLst>
            <pc:docMk/>
            <pc:sldMk cId="2000676979" sldId="276"/>
            <ac:picMk id="12292" creationId="{C0ECF70A-408E-32AC-E35C-6F298C58E3AE}"/>
          </ac:picMkLst>
        </pc:picChg>
        <pc:cxnChg chg="add del">
          <ac:chgData name="Effoudou, Liliane" userId="01c50d30-2493-4361-9442-13494768987d" providerId="ADAL" clId="{4BA2D0AE-F221-4D6B-A1B7-4E019F82E927}" dt="2025-05-12T04:35:21.053" v="5606" actId="26606"/>
          <ac:cxnSpMkLst>
            <pc:docMk/>
            <pc:sldMk cId="2000676979" sldId="276"/>
            <ac:cxnSpMk id="12295" creationId="{F64F9B95-9045-48D2-B9F3-2927E98F54AA}"/>
          </ac:cxnSpMkLst>
        </pc:cxnChg>
        <pc:cxnChg chg="add del">
          <ac:chgData name="Effoudou, Liliane" userId="01c50d30-2493-4361-9442-13494768987d" providerId="ADAL" clId="{4BA2D0AE-F221-4D6B-A1B7-4E019F82E927}" dt="2025-05-12T04:35:21.053" v="5606" actId="26606"/>
          <ac:cxnSpMkLst>
            <pc:docMk/>
            <pc:sldMk cId="2000676979" sldId="276"/>
            <ac:cxnSpMk id="12297" creationId="{085AA86F-6A4D-4BCB-A045-D992CDC2959B}"/>
          </ac:cxnSpMkLst>
        </pc:cxnChg>
        <pc:cxnChg chg="add del">
          <ac:chgData name="Effoudou, Liliane" userId="01c50d30-2493-4361-9442-13494768987d" providerId="ADAL" clId="{4BA2D0AE-F221-4D6B-A1B7-4E019F82E927}" dt="2025-05-12T04:35:21.053" v="5606" actId="26606"/>
          <ac:cxnSpMkLst>
            <pc:docMk/>
            <pc:sldMk cId="2000676979" sldId="276"/>
            <ac:cxnSpMk id="12301" creationId="{EE2E603F-4A95-4FE8-BB06-211DFD75DBEF}"/>
          </ac:cxnSpMkLst>
        </pc:cxnChg>
        <pc:cxnChg chg="add del">
          <ac:chgData name="Effoudou, Liliane" userId="01c50d30-2493-4361-9442-13494768987d" providerId="ADAL" clId="{4BA2D0AE-F221-4D6B-A1B7-4E019F82E927}" dt="2025-05-12T04:35:36.460" v="5608" actId="26606"/>
          <ac:cxnSpMkLst>
            <pc:docMk/>
            <pc:sldMk cId="2000676979" sldId="276"/>
            <ac:cxnSpMk id="12303" creationId="{EE2E603F-4A95-4FE8-BB06-211DFD75DBEF}"/>
          </ac:cxnSpMkLst>
        </pc:cxnChg>
        <pc:cxnChg chg="add del">
          <ac:chgData name="Effoudou, Liliane" userId="01c50d30-2493-4361-9442-13494768987d" providerId="ADAL" clId="{4BA2D0AE-F221-4D6B-A1B7-4E019F82E927}" dt="2025-05-12T04:35:36.460" v="5608" actId="26606"/>
          <ac:cxnSpMkLst>
            <pc:docMk/>
            <pc:sldMk cId="2000676979" sldId="276"/>
            <ac:cxnSpMk id="12304" creationId="{F64F9B95-9045-48D2-B9F3-2927E98F54AA}"/>
          </ac:cxnSpMkLst>
        </pc:cxnChg>
        <pc:cxnChg chg="add del">
          <ac:chgData name="Effoudou, Liliane" userId="01c50d30-2493-4361-9442-13494768987d" providerId="ADAL" clId="{4BA2D0AE-F221-4D6B-A1B7-4E019F82E927}" dt="2025-05-12T04:35:36.460" v="5608" actId="26606"/>
          <ac:cxnSpMkLst>
            <pc:docMk/>
            <pc:sldMk cId="2000676979" sldId="276"/>
            <ac:cxnSpMk id="12305" creationId="{085AA86F-6A4D-4BCB-A045-D992CDC2959B}"/>
          </ac:cxnSpMkLst>
        </pc:cxnChg>
        <pc:cxnChg chg="add del">
          <ac:chgData name="Effoudou, Liliane" userId="01c50d30-2493-4361-9442-13494768987d" providerId="ADAL" clId="{4BA2D0AE-F221-4D6B-A1B7-4E019F82E927}" dt="2025-05-12T04:38:40.239" v="5818" actId="26606"/>
          <ac:cxnSpMkLst>
            <pc:docMk/>
            <pc:sldMk cId="2000676979" sldId="276"/>
            <ac:cxnSpMk id="12309" creationId="{F64F9B95-9045-48D2-B9F3-2927E98F54AA}"/>
          </ac:cxnSpMkLst>
        </pc:cxnChg>
        <pc:cxnChg chg="add del">
          <ac:chgData name="Effoudou, Liliane" userId="01c50d30-2493-4361-9442-13494768987d" providerId="ADAL" clId="{4BA2D0AE-F221-4D6B-A1B7-4E019F82E927}" dt="2025-05-12T04:38:40.239" v="5818" actId="26606"/>
          <ac:cxnSpMkLst>
            <pc:docMk/>
            <pc:sldMk cId="2000676979" sldId="276"/>
            <ac:cxnSpMk id="12310" creationId="{085AA86F-6A4D-4BCB-A045-D992CDC2959B}"/>
          </ac:cxnSpMkLst>
        </pc:cxnChg>
        <pc:cxnChg chg="add del">
          <ac:chgData name="Effoudou, Liliane" userId="01c50d30-2493-4361-9442-13494768987d" providerId="ADAL" clId="{4BA2D0AE-F221-4D6B-A1B7-4E019F82E927}" dt="2025-05-12T04:38:40.239" v="5818" actId="26606"/>
          <ac:cxnSpMkLst>
            <pc:docMk/>
            <pc:sldMk cId="2000676979" sldId="276"/>
            <ac:cxnSpMk id="12312" creationId="{EE2E603F-4A95-4FE8-BB06-211DFD75DBEF}"/>
          </ac:cxnSpMkLst>
        </pc:cxnChg>
        <pc:cxnChg chg="add del">
          <ac:chgData name="Effoudou, Liliane" userId="01c50d30-2493-4361-9442-13494768987d" providerId="ADAL" clId="{4BA2D0AE-F221-4D6B-A1B7-4E019F82E927}" dt="2025-05-12T04:41:16.722" v="5823" actId="26606"/>
          <ac:cxnSpMkLst>
            <pc:docMk/>
            <pc:sldMk cId="2000676979" sldId="276"/>
            <ac:cxnSpMk id="12319" creationId="{085AA86F-6A4D-4BCB-A045-D992CDC2959B}"/>
          </ac:cxnSpMkLst>
        </pc:cxnChg>
        <pc:cxnChg chg="add del">
          <ac:chgData name="Effoudou, Liliane" userId="01c50d30-2493-4361-9442-13494768987d" providerId="ADAL" clId="{4BA2D0AE-F221-4D6B-A1B7-4E019F82E927}" dt="2025-05-12T04:41:16.722" v="5823" actId="26606"/>
          <ac:cxnSpMkLst>
            <pc:docMk/>
            <pc:sldMk cId="2000676979" sldId="276"/>
            <ac:cxnSpMk id="12323" creationId="{DC36F877-5419-44C1-A2CD-376BDDDC3E41}"/>
          </ac:cxnSpMkLst>
        </pc:cxnChg>
        <pc:cxnChg chg="add">
          <ac:chgData name="Effoudou, Liliane" userId="01c50d30-2493-4361-9442-13494768987d" providerId="ADAL" clId="{4BA2D0AE-F221-4D6B-A1B7-4E019F82E927}" dt="2025-05-12T04:41:16.722" v="5823" actId="26606"/>
          <ac:cxnSpMkLst>
            <pc:docMk/>
            <pc:sldMk cId="2000676979" sldId="276"/>
            <ac:cxnSpMk id="12328" creationId="{F64F9B95-9045-48D2-B9F3-2927E98F54AA}"/>
          </ac:cxnSpMkLst>
        </pc:cxnChg>
        <pc:cxnChg chg="add">
          <ac:chgData name="Effoudou, Liliane" userId="01c50d30-2493-4361-9442-13494768987d" providerId="ADAL" clId="{4BA2D0AE-F221-4D6B-A1B7-4E019F82E927}" dt="2025-05-12T04:41:16.722" v="5823" actId="26606"/>
          <ac:cxnSpMkLst>
            <pc:docMk/>
            <pc:sldMk cId="2000676979" sldId="276"/>
            <ac:cxnSpMk id="12334" creationId="{DC36F877-5419-44C1-A2CD-376BDDDC3E41}"/>
          </ac:cxnSpMkLst>
        </pc:cxnChg>
        <pc:cxnChg chg="add">
          <ac:chgData name="Effoudou, Liliane" userId="01c50d30-2493-4361-9442-13494768987d" providerId="ADAL" clId="{4BA2D0AE-F221-4D6B-A1B7-4E019F82E927}" dt="2025-05-12T04:41:16.722" v="5823" actId="26606"/>
          <ac:cxnSpMkLst>
            <pc:docMk/>
            <pc:sldMk cId="2000676979" sldId="276"/>
            <ac:cxnSpMk id="12336" creationId="{44B21692-652C-4371-95C5-05248EF342FA}"/>
          </ac:cxnSpMkLst>
        </pc:cxnChg>
      </pc:sldChg>
      <pc:sldChg chg="addSp delSp modSp new mod setBg">
        <pc:chgData name="Effoudou, Liliane" userId="01c50d30-2493-4361-9442-13494768987d" providerId="ADAL" clId="{4BA2D0AE-F221-4D6B-A1B7-4E019F82E927}" dt="2025-05-12T04:48:58.182" v="6239" actId="26606"/>
        <pc:sldMkLst>
          <pc:docMk/>
          <pc:sldMk cId="4291951746" sldId="277"/>
        </pc:sldMkLst>
        <pc:spChg chg="mod">
          <ac:chgData name="Effoudou, Liliane" userId="01c50d30-2493-4361-9442-13494768987d" providerId="ADAL" clId="{4BA2D0AE-F221-4D6B-A1B7-4E019F82E927}" dt="2025-05-12T04:48:58.182" v="6239" actId="26606"/>
          <ac:spMkLst>
            <pc:docMk/>
            <pc:sldMk cId="4291951746" sldId="277"/>
            <ac:spMk id="2" creationId="{5DAAF524-A0B9-E08B-7201-02D8A889A6AF}"/>
          </ac:spMkLst>
        </pc:spChg>
        <pc:spChg chg="del mod">
          <ac:chgData name="Effoudou, Liliane" userId="01c50d30-2493-4361-9442-13494768987d" providerId="ADAL" clId="{4BA2D0AE-F221-4D6B-A1B7-4E019F82E927}" dt="2025-05-12T04:43:43.433" v="5834" actId="478"/>
          <ac:spMkLst>
            <pc:docMk/>
            <pc:sldMk cId="4291951746" sldId="277"/>
            <ac:spMk id="3" creationId="{1ED26940-927C-19EC-82EC-470613127E1A}"/>
          </ac:spMkLst>
        </pc:spChg>
        <pc:spChg chg="add mod">
          <ac:chgData name="Effoudou, Liliane" userId="01c50d30-2493-4361-9442-13494768987d" providerId="ADAL" clId="{4BA2D0AE-F221-4D6B-A1B7-4E019F82E927}" dt="2025-05-12T04:48:58.182" v="6239" actId="26606"/>
          <ac:spMkLst>
            <pc:docMk/>
            <pc:sldMk cId="4291951746" sldId="277"/>
            <ac:spMk id="4" creationId="{C86759DE-528C-8E12-61AC-A6AD2C6E4980}"/>
          </ac:spMkLst>
        </pc:spChg>
        <pc:spChg chg="add del">
          <ac:chgData name="Effoudou, Liliane" userId="01c50d30-2493-4361-9442-13494768987d" providerId="ADAL" clId="{4BA2D0AE-F221-4D6B-A1B7-4E019F82E927}" dt="2025-05-12T04:46:37.219" v="6024" actId="26606"/>
          <ac:spMkLst>
            <pc:docMk/>
            <pc:sldMk cId="4291951746" sldId="277"/>
            <ac:spMk id="13323" creationId="{33E93247-6229-44AB-A550-739E971E690B}"/>
          </ac:spMkLst>
        </pc:spChg>
        <pc:spChg chg="add del">
          <ac:chgData name="Effoudou, Liliane" userId="01c50d30-2493-4361-9442-13494768987d" providerId="ADAL" clId="{4BA2D0AE-F221-4D6B-A1B7-4E019F82E927}" dt="2025-05-12T04:48:58.182" v="6239" actId="26606"/>
          <ac:spMkLst>
            <pc:docMk/>
            <pc:sldMk cId="4291951746" sldId="277"/>
            <ac:spMk id="13330" creationId="{E49D7415-2F11-44C2-B6AA-13A25B6814B9}"/>
          </ac:spMkLst>
        </pc:spChg>
        <pc:spChg chg="add">
          <ac:chgData name="Effoudou, Liliane" userId="01c50d30-2493-4361-9442-13494768987d" providerId="ADAL" clId="{4BA2D0AE-F221-4D6B-A1B7-4E019F82E927}" dt="2025-05-12T04:48:58.182" v="6239" actId="26606"/>
          <ac:spMkLst>
            <pc:docMk/>
            <pc:sldMk cId="4291951746" sldId="277"/>
            <ac:spMk id="13339" creationId="{E53615EE-C559-4E03-999B-5477F1626FE5}"/>
          </ac:spMkLst>
        </pc:spChg>
        <pc:graphicFrameChg chg="add del mod modGraphic">
          <ac:chgData name="Effoudou, Liliane" userId="01c50d30-2493-4361-9442-13494768987d" providerId="ADAL" clId="{4BA2D0AE-F221-4D6B-A1B7-4E019F82E927}" dt="2025-05-12T04:47:37.913" v="6032" actId="478"/>
          <ac:graphicFrameMkLst>
            <pc:docMk/>
            <pc:sldMk cId="4291951746" sldId="277"/>
            <ac:graphicFrameMk id="5" creationId="{BD255E16-0486-FA4A-C893-7B5690B4B757}"/>
          </ac:graphicFrameMkLst>
        </pc:graphicFrameChg>
        <pc:picChg chg="add mod ord">
          <ac:chgData name="Effoudou, Liliane" userId="01c50d30-2493-4361-9442-13494768987d" providerId="ADAL" clId="{4BA2D0AE-F221-4D6B-A1B7-4E019F82E927}" dt="2025-05-12T04:48:58.182" v="6239" actId="26606"/>
          <ac:picMkLst>
            <pc:docMk/>
            <pc:sldMk cId="4291951746" sldId="277"/>
            <ac:picMk id="13314" creationId="{B47E51CA-EB32-8EC3-0F10-5C7CB04277FE}"/>
          </ac:picMkLst>
        </pc:picChg>
        <pc:picChg chg="add mod">
          <ac:chgData name="Effoudou, Liliane" userId="01c50d30-2493-4361-9442-13494768987d" providerId="ADAL" clId="{4BA2D0AE-F221-4D6B-A1B7-4E019F82E927}" dt="2025-05-12T04:48:58.182" v="6239" actId="26606"/>
          <ac:picMkLst>
            <pc:docMk/>
            <pc:sldMk cId="4291951746" sldId="277"/>
            <ac:picMk id="13316" creationId="{DB2A8E4B-BBD1-06F7-8018-9A8610CE7D76}"/>
          </ac:picMkLst>
        </pc:picChg>
        <pc:cxnChg chg="add del">
          <ac:chgData name="Effoudou, Liliane" userId="01c50d30-2493-4361-9442-13494768987d" providerId="ADAL" clId="{4BA2D0AE-F221-4D6B-A1B7-4E019F82E927}" dt="2025-05-12T04:46:37.219" v="6024" actId="26606"/>
          <ac:cxnSpMkLst>
            <pc:docMk/>
            <pc:sldMk cId="4291951746" sldId="277"/>
            <ac:cxnSpMk id="13319" creationId="{F64F9B95-9045-48D2-B9F3-2927E98F54AA}"/>
          </ac:cxnSpMkLst>
        </pc:cxnChg>
        <pc:cxnChg chg="add del">
          <ac:chgData name="Effoudou, Liliane" userId="01c50d30-2493-4361-9442-13494768987d" providerId="ADAL" clId="{4BA2D0AE-F221-4D6B-A1B7-4E019F82E927}" dt="2025-05-12T04:46:37.219" v="6024" actId="26606"/>
          <ac:cxnSpMkLst>
            <pc:docMk/>
            <pc:sldMk cId="4291951746" sldId="277"/>
            <ac:cxnSpMk id="13321" creationId="{085AA86F-6A4D-4BCB-A045-D992CDC2959B}"/>
          </ac:cxnSpMkLst>
        </pc:cxnChg>
        <pc:cxnChg chg="add del">
          <ac:chgData name="Effoudou, Liliane" userId="01c50d30-2493-4361-9442-13494768987d" providerId="ADAL" clId="{4BA2D0AE-F221-4D6B-A1B7-4E019F82E927}" dt="2025-05-12T04:46:37.219" v="6024" actId="26606"/>
          <ac:cxnSpMkLst>
            <pc:docMk/>
            <pc:sldMk cId="4291951746" sldId="277"/>
            <ac:cxnSpMk id="13325" creationId="{F7491F31-6557-2984-60B7-24907747D89D}"/>
          </ac:cxnSpMkLst>
        </pc:cxnChg>
        <pc:cxnChg chg="add del">
          <ac:chgData name="Effoudou, Liliane" userId="01c50d30-2493-4361-9442-13494768987d" providerId="ADAL" clId="{4BA2D0AE-F221-4D6B-A1B7-4E019F82E927}" dt="2025-05-12T04:48:58.182" v="6239" actId="26606"/>
          <ac:cxnSpMkLst>
            <pc:docMk/>
            <pc:sldMk cId="4291951746" sldId="277"/>
            <ac:cxnSpMk id="13332" creationId="{C19EF34C-5622-413F-9C9F-AC937E306E7B}"/>
          </ac:cxnSpMkLst>
        </pc:cxnChg>
        <pc:cxnChg chg="del">
          <ac:chgData name="Effoudou, Liliane" userId="01c50d30-2493-4361-9442-13494768987d" providerId="ADAL" clId="{4BA2D0AE-F221-4D6B-A1B7-4E019F82E927}" dt="2025-05-12T04:48:58.182" v="6239" actId="26606"/>
          <ac:cxnSpMkLst>
            <pc:docMk/>
            <pc:sldMk cId="4291951746" sldId="277"/>
            <ac:cxnSpMk id="13334" creationId="{28549954-3C0C-48B7-9BE6-9B32C39D0444}"/>
          </ac:cxnSpMkLst>
        </pc:cxnChg>
        <pc:cxnChg chg="add">
          <ac:chgData name="Effoudou, Liliane" userId="01c50d30-2493-4361-9442-13494768987d" providerId="ADAL" clId="{4BA2D0AE-F221-4D6B-A1B7-4E019F82E927}" dt="2025-05-12T04:48:58.182" v="6239" actId="26606"/>
          <ac:cxnSpMkLst>
            <pc:docMk/>
            <pc:sldMk cId="4291951746" sldId="277"/>
            <ac:cxnSpMk id="13341" creationId="{799A8EBD-049C-48E6-97ED-C9102D78FC79}"/>
          </ac:cxnSpMkLst>
        </pc:cxnChg>
        <pc:cxnChg chg="add">
          <ac:chgData name="Effoudou, Liliane" userId="01c50d30-2493-4361-9442-13494768987d" providerId="ADAL" clId="{4BA2D0AE-F221-4D6B-A1B7-4E019F82E927}" dt="2025-05-12T04:48:58.182" v="6239" actId="26606"/>
          <ac:cxnSpMkLst>
            <pc:docMk/>
            <pc:sldMk cId="4291951746" sldId="277"/>
            <ac:cxnSpMk id="13343" creationId="{07AB7C5C-C091-4C25-B1BD-93E2F6948C92}"/>
          </ac:cxnSpMkLst>
        </pc:cxnChg>
      </pc:sldChg>
      <pc:sldChg chg="addSp delSp modSp new mod setBg">
        <pc:chgData name="Effoudou, Liliane" userId="01c50d30-2493-4361-9442-13494768987d" providerId="ADAL" clId="{4BA2D0AE-F221-4D6B-A1B7-4E019F82E927}" dt="2025-05-12T05:05:25.543" v="6729" actId="20577"/>
        <pc:sldMkLst>
          <pc:docMk/>
          <pc:sldMk cId="35216330" sldId="278"/>
        </pc:sldMkLst>
        <pc:spChg chg="mod">
          <ac:chgData name="Effoudou, Liliane" userId="01c50d30-2493-4361-9442-13494768987d" providerId="ADAL" clId="{4BA2D0AE-F221-4D6B-A1B7-4E019F82E927}" dt="2025-05-12T05:00:07.668" v="6289" actId="14100"/>
          <ac:spMkLst>
            <pc:docMk/>
            <pc:sldMk cId="35216330" sldId="278"/>
            <ac:spMk id="2" creationId="{CC281A4B-73AC-75A2-AC46-6C0EA6B0EF1C}"/>
          </ac:spMkLst>
        </pc:spChg>
        <pc:spChg chg="del mod">
          <ac:chgData name="Effoudou, Liliane" userId="01c50d30-2493-4361-9442-13494768987d" providerId="ADAL" clId="{4BA2D0AE-F221-4D6B-A1B7-4E019F82E927}" dt="2025-05-12T04:59:27.161" v="6285" actId="478"/>
          <ac:spMkLst>
            <pc:docMk/>
            <pc:sldMk cId="35216330" sldId="278"/>
            <ac:spMk id="3" creationId="{523D8133-7008-24DD-6195-1E3310B84B5B}"/>
          </ac:spMkLst>
        </pc:spChg>
        <pc:spChg chg="add mod">
          <ac:chgData name="Effoudou, Liliane" userId="01c50d30-2493-4361-9442-13494768987d" providerId="ADAL" clId="{4BA2D0AE-F221-4D6B-A1B7-4E019F82E927}" dt="2025-05-12T05:05:13.052" v="6728" actId="1076"/>
          <ac:spMkLst>
            <pc:docMk/>
            <pc:sldMk cId="35216330" sldId="278"/>
            <ac:spMk id="4" creationId="{A14C6EBA-032B-CE2C-352B-6A2306178DB0}"/>
          </ac:spMkLst>
        </pc:spChg>
        <pc:spChg chg="add mod">
          <ac:chgData name="Effoudou, Liliane" userId="01c50d30-2493-4361-9442-13494768987d" providerId="ADAL" clId="{4BA2D0AE-F221-4D6B-A1B7-4E019F82E927}" dt="2025-05-12T05:05:25.543" v="6729" actId="20577"/>
          <ac:spMkLst>
            <pc:docMk/>
            <pc:sldMk cId="35216330" sldId="278"/>
            <ac:spMk id="5" creationId="{30D7093A-638C-63C9-BBE8-9C56B58956D1}"/>
          </ac:spMkLst>
        </pc:spChg>
        <pc:spChg chg="add">
          <ac:chgData name="Effoudou, Liliane" userId="01c50d30-2493-4361-9442-13494768987d" providerId="ADAL" clId="{4BA2D0AE-F221-4D6B-A1B7-4E019F82E927}" dt="2025-05-12T04:59:44.913" v="6288" actId="26606"/>
          <ac:spMkLst>
            <pc:docMk/>
            <pc:sldMk cId="35216330" sldId="278"/>
            <ac:spMk id="14349" creationId="{341BFA31-6544-45C2-9DA0-9E1C5E0B1959}"/>
          </ac:spMkLst>
        </pc:spChg>
        <pc:picChg chg="add mod ord">
          <ac:chgData name="Effoudou, Liliane" userId="01c50d30-2493-4361-9442-13494768987d" providerId="ADAL" clId="{4BA2D0AE-F221-4D6B-A1B7-4E019F82E927}" dt="2025-05-12T04:59:44.913" v="6288" actId="26606"/>
          <ac:picMkLst>
            <pc:docMk/>
            <pc:sldMk cId="35216330" sldId="278"/>
            <ac:picMk id="14338" creationId="{96F2B427-9E20-97D5-0D82-A1B907972B90}"/>
          </ac:picMkLst>
        </pc:picChg>
        <pc:picChg chg="add mod">
          <ac:chgData name="Effoudou, Liliane" userId="01c50d30-2493-4361-9442-13494768987d" providerId="ADAL" clId="{4BA2D0AE-F221-4D6B-A1B7-4E019F82E927}" dt="2025-05-12T04:59:44.913" v="6288" actId="26606"/>
          <ac:picMkLst>
            <pc:docMk/>
            <pc:sldMk cId="35216330" sldId="278"/>
            <ac:picMk id="14340" creationId="{F1EA1FE9-58BF-DEB3-C3C4-A73DD58DB58D}"/>
          </ac:picMkLst>
        </pc:picChg>
        <pc:cxnChg chg="add">
          <ac:chgData name="Effoudou, Liliane" userId="01c50d30-2493-4361-9442-13494768987d" providerId="ADAL" clId="{4BA2D0AE-F221-4D6B-A1B7-4E019F82E927}" dt="2025-05-12T04:59:44.913" v="6288" actId="26606"/>
          <ac:cxnSpMkLst>
            <pc:docMk/>
            <pc:sldMk cId="35216330" sldId="278"/>
            <ac:cxnSpMk id="14345" creationId="{F64F9B95-9045-48D2-B9F3-2927E98F54AA}"/>
          </ac:cxnSpMkLst>
        </pc:cxnChg>
        <pc:cxnChg chg="add">
          <ac:chgData name="Effoudou, Liliane" userId="01c50d30-2493-4361-9442-13494768987d" providerId="ADAL" clId="{4BA2D0AE-F221-4D6B-A1B7-4E019F82E927}" dt="2025-05-12T04:59:44.913" v="6288" actId="26606"/>
          <ac:cxnSpMkLst>
            <pc:docMk/>
            <pc:sldMk cId="35216330" sldId="278"/>
            <ac:cxnSpMk id="14347" creationId="{085AA86F-6A4D-4BCB-A045-D992CDC2959B}"/>
          </ac:cxnSpMkLst>
        </pc:cxnChg>
        <pc:cxnChg chg="add">
          <ac:chgData name="Effoudou, Liliane" userId="01c50d30-2493-4361-9442-13494768987d" providerId="ADAL" clId="{4BA2D0AE-F221-4D6B-A1B7-4E019F82E927}" dt="2025-05-12T04:59:44.913" v="6288" actId="26606"/>
          <ac:cxnSpMkLst>
            <pc:docMk/>
            <pc:sldMk cId="35216330" sldId="278"/>
            <ac:cxnSpMk id="14351" creationId="{DC36F877-5419-44C1-A2CD-376BDDDC3E41}"/>
          </ac:cxnSpMkLst>
        </pc:cxnChg>
      </pc:sldChg>
      <pc:sldChg chg="modSp new mod">
        <pc:chgData name="Effoudou, Liliane" userId="01c50d30-2493-4361-9442-13494768987d" providerId="ADAL" clId="{4BA2D0AE-F221-4D6B-A1B7-4E019F82E927}" dt="2025-05-12T05:12:31.207" v="7230" actId="20577"/>
        <pc:sldMkLst>
          <pc:docMk/>
          <pc:sldMk cId="2254168586" sldId="279"/>
        </pc:sldMkLst>
        <pc:spChg chg="mod">
          <ac:chgData name="Effoudou, Liliane" userId="01c50d30-2493-4361-9442-13494768987d" providerId="ADAL" clId="{4BA2D0AE-F221-4D6B-A1B7-4E019F82E927}" dt="2025-05-12T05:07:02.659" v="6744" actId="20577"/>
          <ac:spMkLst>
            <pc:docMk/>
            <pc:sldMk cId="2254168586" sldId="279"/>
            <ac:spMk id="2" creationId="{FDDE82E3-C82A-CF5F-E358-B417C0E1A9BA}"/>
          </ac:spMkLst>
        </pc:spChg>
        <pc:spChg chg="mod">
          <ac:chgData name="Effoudou, Liliane" userId="01c50d30-2493-4361-9442-13494768987d" providerId="ADAL" clId="{4BA2D0AE-F221-4D6B-A1B7-4E019F82E927}" dt="2025-05-12T05:12:31.207" v="7230" actId="20577"/>
          <ac:spMkLst>
            <pc:docMk/>
            <pc:sldMk cId="2254168586" sldId="279"/>
            <ac:spMk id="3" creationId="{4855B43C-A7E3-86DE-81B6-1BE7A1FA23EF}"/>
          </ac:spMkLst>
        </pc:spChg>
      </pc:sldChg>
      <pc:sldChg chg="addSp modSp new mod setBg">
        <pc:chgData name="Effoudou, Liliane" userId="01c50d30-2493-4361-9442-13494768987d" providerId="ADAL" clId="{4BA2D0AE-F221-4D6B-A1B7-4E019F82E927}" dt="2025-05-12T05:17:31.764" v="7395" actId="20577"/>
        <pc:sldMkLst>
          <pc:docMk/>
          <pc:sldMk cId="1416030507" sldId="280"/>
        </pc:sldMkLst>
        <pc:spChg chg="mod">
          <ac:chgData name="Effoudou, Liliane" userId="01c50d30-2493-4361-9442-13494768987d" providerId="ADAL" clId="{4BA2D0AE-F221-4D6B-A1B7-4E019F82E927}" dt="2025-05-12T05:16:45.803" v="7306" actId="313"/>
          <ac:spMkLst>
            <pc:docMk/>
            <pc:sldMk cId="1416030507" sldId="280"/>
            <ac:spMk id="2" creationId="{84945291-32C1-9158-AA21-28037B712AED}"/>
          </ac:spMkLst>
        </pc:spChg>
        <pc:spChg chg="mod">
          <ac:chgData name="Effoudou, Liliane" userId="01c50d30-2493-4361-9442-13494768987d" providerId="ADAL" clId="{4BA2D0AE-F221-4D6B-A1B7-4E019F82E927}" dt="2025-05-12T05:17:31.764" v="7395" actId="20577"/>
          <ac:spMkLst>
            <pc:docMk/>
            <pc:sldMk cId="1416030507" sldId="280"/>
            <ac:spMk id="3" creationId="{EB1AE6B7-AF59-B84F-E76F-3DD121A42C2D}"/>
          </ac:spMkLst>
        </pc:spChg>
        <pc:spChg chg="add">
          <ac:chgData name="Effoudou, Liliane" userId="01c50d30-2493-4361-9442-13494768987d" providerId="ADAL" clId="{4BA2D0AE-F221-4D6B-A1B7-4E019F82E927}" dt="2025-05-12T05:16:10.455" v="7305" actId="26606"/>
          <ac:spMkLst>
            <pc:docMk/>
            <pc:sldMk cId="1416030507" sldId="280"/>
            <ac:spMk id="8" creationId="{5F710FDB-0919-493E-8539-8240C23F1EB2}"/>
          </ac:spMkLst>
        </pc:spChg>
        <pc:cxnChg chg="add">
          <ac:chgData name="Effoudou, Liliane" userId="01c50d30-2493-4361-9442-13494768987d" providerId="ADAL" clId="{4BA2D0AE-F221-4D6B-A1B7-4E019F82E927}" dt="2025-05-12T05:16:10.455" v="7305" actId="26606"/>
          <ac:cxnSpMkLst>
            <pc:docMk/>
            <pc:sldMk cId="1416030507" sldId="280"/>
            <ac:cxnSpMk id="10" creationId="{0AFF0B6C-73E2-4B40-9280-938C14922C87}"/>
          </ac:cxnSpMkLst>
        </pc:cxnChg>
      </pc:sldChg>
      <pc:sldChg chg="addSp delSp modSp new mod setBg setClrOvrMap">
        <pc:chgData name="Effoudou, Liliane" userId="01c50d30-2493-4361-9442-13494768987d" providerId="ADAL" clId="{4BA2D0AE-F221-4D6B-A1B7-4E019F82E927}" dt="2025-05-12T05:19:23.580" v="7465" actId="1076"/>
        <pc:sldMkLst>
          <pc:docMk/>
          <pc:sldMk cId="2665931861" sldId="281"/>
        </pc:sldMkLst>
        <pc:spChg chg="mod">
          <ac:chgData name="Effoudou, Liliane" userId="01c50d30-2493-4361-9442-13494768987d" providerId="ADAL" clId="{4BA2D0AE-F221-4D6B-A1B7-4E019F82E927}" dt="2025-05-12T05:19:16.777" v="7464" actId="26606"/>
          <ac:spMkLst>
            <pc:docMk/>
            <pc:sldMk cId="2665931861" sldId="281"/>
            <ac:spMk id="2" creationId="{7994AA33-1F44-2D28-565F-C8AFC24C9B2E}"/>
          </ac:spMkLst>
        </pc:spChg>
        <pc:spChg chg="add del">
          <ac:chgData name="Effoudou, Liliane" userId="01c50d30-2493-4361-9442-13494768987d" providerId="ADAL" clId="{4BA2D0AE-F221-4D6B-A1B7-4E019F82E927}" dt="2025-05-12T05:19:16.777" v="7464" actId="26606"/>
          <ac:spMkLst>
            <pc:docMk/>
            <pc:sldMk cId="2665931861" sldId="281"/>
            <ac:spMk id="3" creationId="{DF6AD3E2-595A-5580-C314-58736D85A6A8}"/>
          </ac:spMkLst>
        </pc:spChg>
        <pc:spChg chg="add">
          <ac:chgData name="Effoudou, Liliane" userId="01c50d30-2493-4361-9442-13494768987d" providerId="ADAL" clId="{4BA2D0AE-F221-4D6B-A1B7-4E019F82E927}" dt="2025-05-12T05:19:16.777" v="7464" actId="26606"/>
          <ac:spMkLst>
            <pc:docMk/>
            <pc:sldMk cId="2665931861" sldId="281"/>
            <ac:spMk id="8" creationId="{33E93247-6229-44AB-A550-739E971E690B}"/>
          </ac:spMkLst>
        </pc:spChg>
        <pc:spChg chg="add">
          <ac:chgData name="Effoudou, Liliane" userId="01c50d30-2493-4361-9442-13494768987d" providerId="ADAL" clId="{4BA2D0AE-F221-4D6B-A1B7-4E019F82E927}" dt="2025-05-12T05:19:16.777" v="7464" actId="26606"/>
          <ac:spMkLst>
            <pc:docMk/>
            <pc:sldMk cId="2665931861" sldId="281"/>
            <ac:spMk id="12" creationId="{D21F66AB-6D67-4C86-A415-0B6E4EEC5ABA}"/>
          </ac:spMkLst>
        </pc:spChg>
        <pc:spChg chg="add del">
          <ac:chgData name="Effoudou, Liliane" userId="01c50d30-2493-4361-9442-13494768987d" providerId="ADAL" clId="{4BA2D0AE-F221-4D6B-A1B7-4E019F82E927}" dt="2025-05-12T05:19:03.994" v="7444" actId="26606"/>
          <ac:spMkLst>
            <pc:docMk/>
            <pc:sldMk cId="2665931861" sldId="281"/>
            <ac:spMk id="13" creationId="{33E93247-6229-44AB-A550-739E971E690B}"/>
          </ac:spMkLst>
        </pc:spChg>
        <pc:spChg chg="add del">
          <ac:chgData name="Effoudou, Liliane" userId="01c50d30-2493-4361-9442-13494768987d" providerId="ADAL" clId="{4BA2D0AE-F221-4D6B-A1B7-4E019F82E927}" dt="2025-05-12T05:19:03.994" v="7444" actId="26606"/>
          <ac:spMkLst>
            <pc:docMk/>
            <pc:sldMk cId="2665931861" sldId="281"/>
            <ac:spMk id="15" creationId="{D21F66AB-6D67-4C86-A415-0B6E4EEC5ABA}"/>
          </ac:spMkLst>
        </pc:spChg>
        <pc:picChg chg="add del">
          <ac:chgData name="Effoudou, Liliane" userId="01c50d30-2493-4361-9442-13494768987d" providerId="ADAL" clId="{4BA2D0AE-F221-4D6B-A1B7-4E019F82E927}" dt="2025-05-12T05:19:03.994" v="7444" actId="26606"/>
          <ac:picMkLst>
            <pc:docMk/>
            <pc:sldMk cId="2665931861" sldId="281"/>
            <ac:picMk id="5" creationId="{D7FB4A5A-57E4-3515-8EC0-01D7781378BD}"/>
          </ac:picMkLst>
        </pc:picChg>
        <pc:picChg chg="add mod">
          <ac:chgData name="Effoudou, Liliane" userId="01c50d30-2493-4361-9442-13494768987d" providerId="ADAL" clId="{4BA2D0AE-F221-4D6B-A1B7-4E019F82E927}" dt="2025-05-12T05:19:23.580" v="7465" actId="1076"/>
          <ac:picMkLst>
            <pc:docMk/>
            <pc:sldMk cId="2665931861" sldId="281"/>
            <ac:picMk id="10" creationId="{0A98FDD0-3314-ABF3-6B50-1089345E4C41}"/>
          </ac:picMkLst>
        </pc:picChg>
        <pc:cxnChg chg="add">
          <ac:chgData name="Effoudou, Liliane" userId="01c50d30-2493-4361-9442-13494768987d" providerId="ADAL" clId="{4BA2D0AE-F221-4D6B-A1B7-4E019F82E927}" dt="2025-05-12T05:19:16.777" v="7464" actId="26606"/>
          <ac:cxnSpMkLst>
            <pc:docMk/>
            <pc:sldMk cId="2665931861" sldId="281"/>
            <ac:cxnSpMk id="6" creationId="{F64F9B95-9045-48D2-B9F3-2927E98F54AA}"/>
          </ac:cxnSpMkLst>
        </pc:cxnChg>
        <pc:cxnChg chg="add">
          <ac:chgData name="Effoudou, Liliane" userId="01c50d30-2493-4361-9442-13494768987d" providerId="ADAL" clId="{4BA2D0AE-F221-4D6B-A1B7-4E019F82E927}" dt="2025-05-12T05:19:16.777" v="7464" actId="26606"/>
          <ac:cxnSpMkLst>
            <pc:docMk/>
            <pc:sldMk cId="2665931861" sldId="281"/>
            <ac:cxnSpMk id="7" creationId="{085AA86F-6A4D-4BCB-A045-D992CDC2959B}"/>
          </ac:cxnSpMkLst>
        </pc:cxnChg>
        <pc:cxnChg chg="add del">
          <ac:chgData name="Effoudou, Liliane" userId="01c50d30-2493-4361-9442-13494768987d" providerId="ADAL" clId="{4BA2D0AE-F221-4D6B-A1B7-4E019F82E927}" dt="2025-05-12T05:19:03.994" v="7444" actId="26606"/>
          <ac:cxnSpMkLst>
            <pc:docMk/>
            <pc:sldMk cId="2665931861" sldId="281"/>
            <ac:cxnSpMk id="9" creationId="{F64F9B95-9045-48D2-B9F3-2927E98F54AA}"/>
          </ac:cxnSpMkLst>
        </pc:cxnChg>
        <pc:cxnChg chg="add del">
          <ac:chgData name="Effoudou, Liliane" userId="01c50d30-2493-4361-9442-13494768987d" providerId="ADAL" clId="{4BA2D0AE-F221-4D6B-A1B7-4E019F82E927}" dt="2025-05-12T05:19:03.994" v="7444" actId="26606"/>
          <ac:cxnSpMkLst>
            <pc:docMk/>
            <pc:sldMk cId="2665931861" sldId="281"/>
            <ac:cxnSpMk id="11" creationId="{085AA86F-6A4D-4BCB-A045-D992CDC2959B}"/>
          </ac:cxnSpMkLst>
        </pc:cxnChg>
        <pc:cxnChg chg="add">
          <ac:chgData name="Effoudou, Liliane" userId="01c50d30-2493-4361-9442-13494768987d" providerId="ADAL" clId="{4BA2D0AE-F221-4D6B-A1B7-4E019F82E927}" dt="2025-05-12T05:19:16.777" v="7464" actId="26606"/>
          <ac:cxnSpMkLst>
            <pc:docMk/>
            <pc:sldMk cId="2665931861" sldId="281"/>
            <ac:cxnSpMk id="14" creationId="{0B66F5E1-B07D-4718-F4B4-5FCE4B7E8F44}"/>
          </ac:cxnSpMkLst>
        </pc:cxnChg>
        <pc:cxnChg chg="add del">
          <ac:chgData name="Effoudou, Liliane" userId="01c50d30-2493-4361-9442-13494768987d" providerId="ADAL" clId="{4BA2D0AE-F221-4D6B-A1B7-4E019F82E927}" dt="2025-05-12T05:19:03.994" v="7444" actId="26606"/>
          <ac:cxnSpMkLst>
            <pc:docMk/>
            <pc:sldMk cId="2665931861" sldId="281"/>
            <ac:cxnSpMk id="17" creationId="{0B66F5E1-B07D-4718-F4B4-5FCE4B7E8F44}"/>
          </ac:cxnSpMkLst>
        </pc:cxn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5A6EEA-4D1D-400D-88F7-DF3BA3256FBE}"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6CB1F939-3380-43ED-A7EE-FF7612411E14}">
      <dgm:prSet/>
      <dgm:spPr/>
      <dgm:t>
        <a:bodyPr/>
        <a:lstStyle/>
        <a:p>
          <a:pPr>
            <a:lnSpc>
              <a:spcPct val="100000"/>
            </a:lnSpc>
            <a:defRPr b="1"/>
          </a:pPr>
          <a:r>
            <a:rPr lang="en-US" b="1"/>
            <a:t>Evaluating the Correlation Between Property Values and Academic Success</a:t>
          </a:r>
          <a:endParaRPr lang="en-US"/>
        </a:p>
      </dgm:t>
    </dgm:pt>
    <dgm:pt modelId="{083DD3FD-2E31-4803-BF16-0EDB7E2513AB}" type="parTrans" cxnId="{EB36C849-B274-474A-8ED9-C2A2BB7234FE}">
      <dgm:prSet/>
      <dgm:spPr/>
      <dgm:t>
        <a:bodyPr/>
        <a:lstStyle/>
        <a:p>
          <a:endParaRPr lang="en-US"/>
        </a:p>
      </dgm:t>
    </dgm:pt>
    <dgm:pt modelId="{6B03950F-BF8A-420A-A130-E373EE20C6AB}" type="sibTrans" cxnId="{EB36C849-B274-474A-8ED9-C2A2BB7234FE}">
      <dgm:prSet/>
      <dgm:spPr/>
      <dgm:t>
        <a:bodyPr/>
        <a:lstStyle/>
        <a:p>
          <a:endParaRPr lang="en-US"/>
        </a:p>
      </dgm:t>
    </dgm:pt>
    <dgm:pt modelId="{852F3227-03C4-4A9C-97D2-330857FE63FF}">
      <dgm:prSet/>
      <dgm:spPr/>
      <dgm:t>
        <a:bodyPr/>
        <a:lstStyle/>
        <a:p>
          <a:pPr>
            <a:lnSpc>
              <a:spcPct val="100000"/>
            </a:lnSpc>
          </a:pPr>
          <a:r>
            <a:rPr lang="en-US"/>
            <a:t>Determining if higher property values are associated with better student performance (e.g., graduation rates, college admissions rate) using only publicly available data.</a:t>
          </a:r>
        </a:p>
      </dgm:t>
    </dgm:pt>
    <dgm:pt modelId="{D5E9D998-DDA5-4BF6-95EF-5E496644246D}" type="parTrans" cxnId="{EA0A4082-5A63-4B4E-84FF-EF07EB4D32E6}">
      <dgm:prSet/>
      <dgm:spPr/>
      <dgm:t>
        <a:bodyPr/>
        <a:lstStyle/>
        <a:p>
          <a:endParaRPr lang="en-US"/>
        </a:p>
      </dgm:t>
    </dgm:pt>
    <dgm:pt modelId="{E8C638CB-BE7C-4612-B115-1E8FB62598B6}" type="sibTrans" cxnId="{EA0A4082-5A63-4B4E-84FF-EF07EB4D32E6}">
      <dgm:prSet/>
      <dgm:spPr/>
      <dgm:t>
        <a:bodyPr/>
        <a:lstStyle/>
        <a:p>
          <a:endParaRPr lang="en-US"/>
        </a:p>
      </dgm:t>
    </dgm:pt>
    <dgm:pt modelId="{35AF7250-4490-4473-BF2D-FEE060942DB5}">
      <dgm:prSet/>
      <dgm:spPr/>
      <dgm:t>
        <a:bodyPr/>
        <a:lstStyle/>
        <a:p>
          <a:pPr>
            <a:lnSpc>
              <a:spcPct val="100000"/>
            </a:lnSpc>
            <a:defRPr b="1"/>
          </a:pPr>
          <a:r>
            <a:rPr lang="en-US" b="1"/>
            <a:t>Identifying Spatial Patterns in Education Outcomes</a:t>
          </a:r>
          <a:endParaRPr lang="en-US"/>
        </a:p>
      </dgm:t>
    </dgm:pt>
    <dgm:pt modelId="{C87A5FA1-DEDB-4516-9644-46EA753D5800}" type="parTrans" cxnId="{BCC9B9BF-D044-4C16-AD7A-875740E9747B}">
      <dgm:prSet/>
      <dgm:spPr/>
      <dgm:t>
        <a:bodyPr/>
        <a:lstStyle/>
        <a:p>
          <a:endParaRPr lang="en-US"/>
        </a:p>
      </dgm:t>
    </dgm:pt>
    <dgm:pt modelId="{80AC5715-84E6-438B-9DB1-3019999177A6}" type="sibTrans" cxnId="{BCC9B9BF-D044-4C16-AD7A-875740E9747B}">
      <dgm:prSet/>
      <dgm:spPr/>
      <dgm:t>
        <a:bodyPr/>
        <a:lstStyle/>
        <a:p>
          <a:endParaRPr lang="en-US"/>
        </a:p>
      </dgm:t>
    </dgm:pt>
    <dgm:pt modelId="{2CAB5EC7-919C-4B2B-ADFD-6B61358161EF}">
      <dgm:prSet/>
      <dgm:spPr/>
      <dgm:t>
        <a:bodyPr/>
        <a:lstStyle/>
        <a:p>
          <a:pPr>
            <a:lnSpc>
              <a:spcPct val="100000"/>
            </a:lnSpc>
          </a:pPr>
          <a:r>
            <a:rPr lang="en-US"/>
            <a:t>Using geographic data like school clusters to visualize whether regions with higher property values show consistently higher academic results.</a:t>
          </a:r>
        </a:p>
      </dgm:t>
    </dgm:pt>
    <dgm:pt modelId="{1D4113FA-5847-4847-92DB-AA5443FCECB7}" type="parTrans" cxnId="{6F2C2CC8-5A1B-4D23-8A02-032E95320063}">
      <dgm:prSet/>
      <dgm:spPr/>
      <dgm:t>
        <a:bodyPr/>
        <a:lstStyle/>
        <a:p>
          <a:endParaRPr lang="en-US"/>
        </a:p>
      </dgm:t>
    </dgm:pt>
    <dgm:pt modelId="{5E201677-4DBB-4D18-A928-CA436B3FFAE2}" type="sibTrans" cxnId="{6F2C2CC8-5A1B-4D23-8A02-032E95320063}">
      <dgm:prSet/>
      <dgm:spPr/>
      <dgm:t>
        <a:bodyPr/>
        <a:lstStyle/>
        <a:p>
          <a:endParaRPr lang="en-US"/>
        </a:p>
      </dgm:t>
    </dgm:pt>
    <dgm:pt modelId="{DA802EA9-AAD7-4EF3-8188-D89B5DC1E4BC}">
      <dgm:prSet/>
      <dgm:spPr/>
      <dgm:t>
        <a:bodyPr/>
        <a:lstStyle/>
        <a:p>
          <a:pPr>
            <a:lnSpc>
              <a:spcPct val="100000"/>
            </a:lnSpc>
            <a:defRPr b="1"/>
          </a:pPr>
          <a:r>
            <a:rPr lang="en-US" b="1"/>
            <a:t>Compare School-Level Academic Metrics Across Property Value Ranges</a:t>
          </a:r>
          <a:endParaRPr lang="en-US"/>
        </a:p>
      </dgm:t>
    </dgm:pt>
    <dgm:pt modelId="{8F979D90-772D-4A74-BACC-31DA1E5A3290}" type="parTrans" cxnId="{6A4640B7-CAC7-446C-8872-FDB8323E14E7}">
      <dgm:prSet/>
      <dgm:spPr/>
      <dgm:t>
        <a:bodyPr/>
        <a:lstStyle/>
        <a:p>
          <a:endParaRPr lang="en-US"/>
        </a:p>
      </dgm:t>
    </dgm:pt>
    <dgm:pt modelId="{FA8C2B62-D692-4C4E-A5C1-0604D7C1D803}" type="sibTrans" cxnId="{6A4640B7-CAC7-446C-8872-FDB8323E14E7}">
      <dgm:prSet/>
      <dgm:spPr/>
      <dgm:t>
        <a:bodyPr/>
        <a:lstStyle/>
        <a:p>
          <a:endParaRPr lang="en-US"/>
        </a:p>
      </dgm:t>
    </dgm:pt>
    <dgm:pt modelId="{ECF07A0B-BF4E-4682-B139-EA3E88BB9623}">
      <dgm:prSet/>
      <dgm:spPr/>
      <dgm:t>
        <a:bodyPr/>
        <a:lstStyle/>
        <a:p>
          <a:pPr>
            <a:lnSpc>
              <a:spcPct val="100000"/>
            </a:lnSpc>
          </a:pPr>
          <a:r>
            <a:rPr lang="en-US"/>
            <a:t>Analyzing differences in performance between schools located in high-value vs. low-value property areas.</a:t>
          </a:r>
        </a:p>
      </dgm:t>
    </dgm:pt>
    <dgm:pt modelId="{A01FF644-0B4D-4117-A5A7-173051414759}" type="parTrans" cxnId="{FB2792CF-460B-4FBE-9E5D-3CB3BA32E95B}">
      <dgm:prSet/>
      <dgm:spPr/>
      <dgm:t>
        <a:bodyPr/>
        <a:lstStyle/>
        <a:p>
          <a:endParaRPr lang="en-US"/>
        </a:p>
      </dgm:t>
    </dgm:pt>
    <dgm:pt modelId="{938773E8-8605-4F8D-8C84-5F6F6264EA1F}" type="sibTrans" cxnId="{FB2792CF-460B-4FBE-9E5D-3CB3BA32E95B}">
      <dgm:prSet/>
      <dgm:spPr/>
      <dgm:t>
        <a:bodyPr/>
        <a:lstStyle/>
        <a:p>
          <a:endParaRPr lang="en-US"/>
        </a:p>
      </dgm:t>
    </dgm:pt>
    <dgm:pt modelId="{78935E8C-EB4C-4ED6-94F7-0E16C4859EE0}" type="pres">
      <dgm:prSet presAssocID="{D25A6EEA-4D1D-400D-88F7-DF3BA3256FBE}" presName="root" presStyleCnt="0">
        <dgm:presLayoutVars>
          <dgm:dir/>
          <dgm:resizeHandles val="exact"/>
        </dgm:presLayoutVars>
      </dgm:prSet>
      <dgm:spPr/>
    </dgm:pt>
    <dgm:pt modelId="{64818546-3AB5-4484-8F1E-2B28976438C8}" type="pres">
      <dgm:prSet presAssocID="{6CB1F939-3380-43ED-A7EE-FF7612411E14}" presName="compNode" presStyleCnt="0"/>
      <dgm:spPr/>
    </dgm:pt>
    <dgm:pt modelId="{CCF257B8-DFF9-4257-B80E-E072141188AF}" type="pres">
      <dgm:prSet presAssocID="{6CB1F939-3380-43ED-A7EE-FF7612411E1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ploma Roll"/>
        </a:ext>
      </dgm:extLst>
    </dgm:pt>
    <dgm:pt modelId="{3B61A32C-340E-45AF-85CA-76BEA48B0EFA}" type="pres">
      <dgm:prSet presAssocID="{6CB1F939-3380-43ED-A7EE-FF7612411E14}" presName="iconSpace" presStyleCnt="0"/>
      <dgm:spPr/>
    </dgm:pt>
    <dgm:pt modelId="{BEC970C2-4E2F-41C3-B1D8-183124AB8D07}" type="pres">
      <dgm:prSet presAssocID="{6CB1F939-3380-43ED-A7EE-FF7612411E14}" presName="parTx" presStyleLbl="revTx" presStyleIdx="0" presStyleCnt="6">
        <dgm:presLayoutVars>
          <dgm:chMax val="0"/>
          <dgm:chPref val="0"/>
        </dgm:presLayoutVars>
      </dgm:prSet>
      <dgm:spPr/>
    </dgm:pt>
    <dgm:pt modelId="{3302F8B8-CFA5-4BCA-BF3C-B6AA7F3C8212}" type="pres">
      <dgm:prSet presAssocID="{6CB1F939-3380-43ED-A7EE-FF7612411E14}" presName="txSpace" presStyleCnt="0"/>
      <dgm:spPr/>
    </dgm:pt>
    <dgm:pt modelId="{8AE18F30-24CD-4F0E-B4CC-68CBBC70CE10}" type="pres">
      <dgm:prSet presAssocID="{6CB1F939-3380-43ED-A7EE-FF7612411E14}" presName="desTx" presStyleLbl="revTx" presStyleIdx="1" presStyleCnt="6">
        <dgm:presLayoutVars/>
      </dgm:prSet>
      <dgm:spPr/>
    </dgm:pt>
    <dgm:pt modelId="{91B0A8C8-1BE6-4011-82F5-1249A9DBC051}" type="pres">
      <dgm:prSet presAssocID="{6B03950F-BF8A-420A-A130-E373EE20C6AB}" presName="sibTrans" presStyleCnt="0"/>
      <dgm:spPr/>
    </dgm:pt>
    <dgm:pt modelId="{64152955-A7C4-4FC7-A245-4C468285871E}" type="pres">
      <dgm:prSet presAssocID="{35AF7250-4490-4473-BF2D-FEE060942DB5}" presName="compNode" presStyleCnt="0"/>
      <dgm:spPr/>
    </dgm:pt>
    <dgm:pt modelId="{7F9C4CFA-AB8B-41D9-8393-66B06536B47E}" type="pres">
      <dgm:prSet presAssocID="{35AF7250-4490-4473-BF2D-FEE060942DB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ooks"/>
        </a:ext>
      </dgm:extLst>
    </dgm:pt>
    <dgm:pt modelId="{214647F0-C99E-4C09-8DF5-9034C1E91BD1}" type="pres">
      <dgm:prSet presAssocID="{35AF7250-4490-4473-BF2D-FEE060942DB5}" presName="iconSpace" presStyleCnt="0"/>
      <dgm:spPr/>
    </dgm:pt>
    <dgm:pt modelId="{6A970123-4FF7-44D2-81BD-190C331EBFBC}" type="pres">
      <dgm:prSet presAssocID="{35AF7250-4490-4473-BF2D-FEE060942DB5}" presName="parTx" presStyleLbl="revTx" presStyleIdx="2" presStyleCnt="6">
        <dgm:presLayoutVars>
          <dgm:chMax val="0"/>
          <dgm:chPref val="0"/>
        </dgm:presLayoutVars>
      </dgm:prSet>
      <dgm:spPr/>
    </dgm:pt>
    <dgm:pt modelId="{998966CA-B538-47A1-ABB2-A99B6C860FEA}" type="pres">
      <dgm:prSet presAssocID="{35AF7250-4490-4473-BF2D-FEE060942DB5}" presName="txSpace" presStyleCnt="0"/>
      <dgm:spPr/>
    </dgm:pt>
    <dgm:pt modelId="{66FCCE92-8596-400C-84D2-0381207E5570}" type="pres">
      <dgm:prSet presAssocID="{35AF7250-4490-4473-BF2D-FEE060942DB5}" presName="desTx" presStyleLbl="revTx" presStyleIdx="3" presStyleCnt="6">
        <dgm:presLayoutVars/>
      </dgm:prSet>
      <dgm:spPr/>
    </dgm:pt>
    <dgm:pt modelId="{CFE99299-AFAB-499B-90A7-900DE9807808}" type="pres">
      <dgm:prSet presAssocID="{80AC5715-84E6-438B-9DB1-3019999177A6}" presName="sibTrans" presStyleCnt="0"/>
      <dgm:spPr/>
    </dgm:pt>
    <dgm:pt modelId="{F50A1E6C-703F-454D-8DA1-0756F39B7DC5}" type="pres">
      <dgm:prSet presAssocID="{DA802EA9-AAD7-4EF3-8188-D89B5DC1E4BC}" presName="compNode" presStyleCnt="0"/>
      <dgm:spPr/>
    </dgm:pt>
    <dgm:pt modelId="{A66F9C29-3965-49E3-87CE-CBF01D456D02}" type="pres">
      <dgm:prSet presAssocID="{DA802EA9-AAD7-4EF3-8188-D89B5DC1E4B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choolhouse"/>
        </a:ext>
      </dgm:extLst>
    </dgm:pt>
    <dgm:pt modelId="{8A11E72C-01A3-4840-B4C7-6CD4D5263B81}" type="pres">
      <dgm:prSet presAssocID="{DA802EA9-AAD7-4EF3-8188-D89B5DC1E4BC}" presName="iconSpace" presStyleCnt="0"/>
      <dgm:spPr/>
    </dgm:pt>
    <dgm:pt modelId="{A2817C96-2DB7-4853-9420-FD2CE40D1F43}" type="pres">
      <dgm:prSet presAssocID="{DA802EA9-AAD7-4EF3-8188-D89B5DC1E4BC}" presName="parTx" presStyleLbl="revTx" presStyleIdx="4" presStyleCnt="6">
        <dgm:presLayoutVars>
          <dgm:chMax val="0"/>
          <dgm:chPref val="0"/>
        </dgm:presLayoutVars>
      </dgm:prSet>
      <dgm:spPr/>
    </dgm:pt>
    <dgm:pt modelId="{FA552743-0B55-46AE-94EA-64C8258E2155}" type="pres">
      <dgm:prSet presAssocID="{DA802EA9-AAD7-4EF3-8188-D89B5DC1E4BC}" presName="txSpace" presStyleCnt="0"/>
      <dgm:spPr/>
    </dgm:pt>
    <dgm:pt modelId="{09968763-39CB-4FBF-B980-C7464F91F5F1}" type="pres">
      <dgm:prSet presAssocID="{DA802EA9-AAD7-4EF3-8188-D89B5DC1E4BC}" presName="desTx" presStyleLbl="revTx" presStyleIdx="5" presStyleCnt="6">
        <dgm:presLayoutVars/>
      </dgm:prSet>
      <dgm:spPr/>
    </dgm:pt>
  </dgm:ptLst>
  <dgm:cxnLst>
    <dgm:cxn modelId="{8C377D22-AD7C-4104-90FD-059F22473107}" type="presOf" srcId="{852F3227-03C4-4A9C-97D2-330857FE63FF}" destId="{8AE18F30-24CD-4F0E-B4CC-68CBBC70CE10}" srcOrd="0" destOrd="0" presId="urn:microsoft.com/office/officeart/2018/2/layout/IconLabelDescriptionList"/>
    <dgm:cxn modelId="{B37E2536-2C84-4DE3-B378-EADE52AF0137}" type="presOf" srcId="{D25A6EEA-4D1D-400D-88F7-DF3BA3256FBE}" destId="{78935E8C-EB4C-4ED6-94F7-0E16C4859EE0}" srcOrd="0" destOrd="0" presId="urn:microsoft.com/office/officeart/2018/2/layout/IconLabelDescriptionList"/>
    <dgm:cxn modelId="{B1B6465D-F34A-4F0B-911E-BE3CAA66C1E7}" type="presOf" srcId="{ECF07A0B-BF4E-4682-B139-EA3E88BB9623}" destId="{09968763-39CB-4FBF-B980-C7464F91F5F1}" srcOrd="0" destOrd="0" presId="urn:microsoft.com/office/officeart/2018/2/layout/IconLabelDescriptionList"/>
    <dgm:cxn modelId="{EB36C849-B274-474A-8ED9-C2A2BB7234FE}" srcId="{D25A6EEA-4D1D-400D-88F7-DF3BA3256FBE}" destId="{6CB1F939-3380-43ED-A7EE-FF7612411E14}" srcOrd="0" destOrd="0" parTransId="{083DD3FD-2E31-4803-BF16-0EDB7E2513AB}" sibTransId="{6B03950F-BF8A-420A-A130-E373EE20C6AB}"/>
    <dgm:cxn modelId="{7B778073-027F-4E8E-BB68-53A117453B4E}" type="presOf" srcId="{35AF7250-4490-4473-BF2D-FEE060942DB5}" destId="{6A970123-4FF7-44D2-81BD-190C331EBFBC}" srcOrd="0" destOrd="0" presId="urn:microsoft.com/office/officeart/2018/2/layout/IconLabelDescriptionList"/>
    <dgm:cxn modelId="{EA0A4082-5A63-4B4E-84FF-EF07EB4D32E6}" srcId="{6CB1F939-3380-43ED-A7EE-FF7612411E14}" destId="{852F3227-03C4-4A9C-97D2-330857FE63FF}" srcOrd="0" destOrd="0" parTransId="{D5E9D998-DDA5-4BF6-95EF-5E496644246D}" sibTransId="{E8C638CB-BE7C-4612-B115-1E8FB62598B6}"/>
    <dgm:cxn modelId="{0FBBEF87-F4D0-4685-80D8-5AEFA11529AA}" type="presOf" srcId="{2CAB5EC7-919C-4B2B-ADFD-6B61358161EF}" destId="{66FCCE92-8596-400C-84D2-0381207E5570}" srcOrd="0" destOrd="0" presId="urn:microsoft.com/office/officeart/2018/2/layout/IconLabelDescriptionList"/>
    <dgm:cxn modelId="{6E958B97-F68C-4662-9C21-2130676C6088}" type="presOf" srcId="{6CB1F939-3380-43ED-A7EE-FF7612411E14}" destId="{BEC970C2-4E2F-41C3-B1D8-183124AB8D07}" srcOrd="0" destOrd="0" presId="urn:microsoft.com/office/officeart/2018/2/layout/IconLabelDescriptionList"/>
    <dgm:cxn modelId="{6A4640B7-CAC7-446C-8872-FDB8323E14E7}" srcId="{D25A6EEA-4D1D-400D-88F7-DF3BA3256FBE}" destId="{DA802EA9-AAD7-4EF3-8188-D89B5DC1E4BC}" srcOrd="2" destOrd="0" parTransId="{8F979D90-772D-4A74-BACC-31DA1E5A3290}" sibTransId="{FA8C2B62-D692-4C4E-A5C1-0604D7C1D803}"/>
    <dgm:cxn modelId="{BCC9B9BF-D044-4C16-AD7A-875740E9747B}" srcId="{D25A6EEA-4D1D-400D-88F7-DF3BA3256FBE}" destId="{35AF7250-4490-4473-BF2D-FEE060942DB5}" srcOrd="1" destOrd="0" parTransId="{C87A5FA1-DEDB-4516-9644-46EA753D5800}" sibTransId="{80AC5715-84E6-438B-9DB1-3019999177A6}"/>
    <dgm:cxn modelId="{6F2C2CC8-5A1B-4D23-8A02-032E95320063}" srcId="{35AF7250-4490-4473-BF2D-FEE060942DB5}" destId="{2CAB5EC7-919C-4B2B-ADFD-6B61358161EF}" srcOrd="0" destOrd="0" parTransId="{1D4113FA-5847-4847-92DB-AA5443FCECB7}" sibTransId="{5E201677-4DBB-4D18-A928-CA436B3FFAE2}"/>
    <dgm:cxn modelId="{FB2792CF-460B-4FBE-9E5D-3CB3BA32E95B}" srcId="{DA802EA9-AAD7-4EF3-8188-D89B5DC1E4BC}" destId="{ECF07A0B-BF4E-4682-B139-EA3E88BB9623}" srcOrd="0" destOrd="0" parTransId="{A01FF644-0B4D-4117-A5A7-173051414759}" sibTransId="{938773E8-8605-4F8D-8C84-5F6F6264EA1F}"/>
    <dgm:cxn modelId="{0499E5CF-2FB6-4BCD-B823-E465E159D94C}" type="presOf" srcId="{DA802EA9-AAD7-4EF3-8188-D89B5DC1E4BC}" destId="{A2817C96-2DB7-4853-9420-FD2CE40D1F43}" srcOrd="0" destOrd="0" presId="urn:microsoft.com/office/officeart/2018/2/layout/IconLabelDescriptionList"/>
    <dgm:cxn modelId="{0A379E41-4EAD-47FB-B789-48755CA8B02F}" type="presParOf" srcId="{78935E8C-EB4C-4ED6-94F7-0E16C4859EE0}" destId="{64818546-3AB5-4484-8F1E-2B28976438C8}" srcOrd="0" destOrd="0" presId="urn:microsoft.com/office/officeart/2018/2/layout/IconLabelDescriptionList"/>
    <dgm:cxn modelId="{11EADE13-0465-4C85-8A36-EF31A9785921}" type="presParOf" srcId="{64818546-3AB5-4484-8F1E-2B28976438C8}" destId="{CCF257B8-DFF9-4257-B80E-E072141188AF}" srcOrd="0" destOrd="0" presId="urn:microsoft.com/office/officeart/2018/2/layout/IconLabelDescriptionList"/>
    <dgm:cxn modelId="{F50555EE-E82E-4C6A-9419-2FCF197282BF}" type="presParOf" srcId="{64818546-3AB5-4484-8F1E-2B28976438C8}" destId="{3B61A32C-340E-45AF-85CA-76BEA48B0EFA}" srcOrd="1" destOrd="0" presId="urn:microsoft.com/office/officeart/2018/2/layout/IconLabelDescriptionList"/>
    <dgm:cxn modelId="{53DAA1E9-2B4A-40C2-86F3-2F48011F84BB}" type="presParOf" srcId="{64818546-3AB5-4484-8F1E-2B28976438C8}" destId="{BEC970C2-4E2F-41C3-B1D8-183124AB8D07}" srcOrd="2" destOrd="0" presId="urn:microsoft.com/office/officeart/2018/2/layout/IconLabelDescriptionList"/>
    <dgm:cxn modelId="{766289DD-F6E2-4AE9-9CBC-0F0FD966C834}" type="presParOf" srcId="{64818546-3AB5-4484-8F1E-2B28976438C8}" destId="{3302F8B8-CFA5-4BCA-BF3C-B6AA7F3C8212}" srcOrd="3" destOrd="0" presId="urn:microsoft.com/office/officeart/2018/2/layout/IconLabelDescriptionList"/>
    <dgm:cxn modelId="{B2C56F50-4EFB-44D9-B4BA-70DEE6ABFBA6}" type="presParOf" srcId="{64818546-3AB5-4484-8F1E-2B28976438C8}" destId="{8AE18F30-24CD-4F0E-B4CC-68CBBC70CE10}" srcOrd="4" destOrd="0" presId="urn:microsoft.com/office/officeart/2018/2/layout/IconLabelDescriptionList"/>
    <dgm:cxn modelId="{7D500E6B-EA70-457D-9800-590CB8D8B457}" type="presParOf" srcId="{78935E8C-EB4C-4ED6-94F7-0E16C4859EE0}" destId="{91B0A8C8-1BE6-4011-82F5-1249A9DBC051}" srcOrd="1" destOrd="0" presId="urn:microsoft.com/office/officeart/2018/2/layout/IconLabelDescriptionList"/>
    <dgm:cxn modelId="{DD4913E8-8A3C-4670-B2C6-5837E1C3D389}" type="presParOf" srcId="{78935E8C-EB4C-4ED6-94F7-0E16C4859EE0}" destId="{64152955-A7C4-4FC7-A245-4C468285871E}" srcOrd="2" destOrd="0" presId="urn:microsoft.com/office/officeart/2018/2/layout/IconLabelDescriptionList"/>
    <dgm:cxn modelId="{9F533124-7EFA-43E8-A335-6C1BDCC096C4}" type="presParOf" srcId="{64152955-A7C4-4FC7-A245-4C468285871E}" destId="{7F9C4CFA-AB8B-41D9-8393-66B06536B47E}" srcOrd="0" destOrd="0" presId="urn:microsoft.com/office/officeart/2018/2/layout/IconLabelDescriptionList"/>
    <dgm:cxn modelId="{7899228C-8328-4BD6-80A7-1C273AA98CEA}" type="presParOf" srcId="{64152955-A7C4-4FC7-A245-4C468285871E}" destId="{214647F0-C99E-4C09-8DF5-9034C1E91BD1}" srcOrd="1" destOrd="0" presId="urn:microsoft.com/office/officeart/2018/2/layout/IconLabelDescriptionList"/>
    <dgm:cxn modelId="{C0C9CDCD-09D9-43B0-BFF8-31C6003931AE}" type="presParOf" srcId="{64152955-A7C4-4FC7-A245-4C468285871E}" destId="{6A970123-4FF7-44D2-81BD-190C331EBFBC}" srcOrd="2" destOrd="0" presId="urn:microsoft.com/office/officeart/2018/2/layout/IconLabelDescriptionList"/>
    <dgm:cxn modelId="{1491B6F2-0A51-4956-BF7C-9ADB5DA49AF6}" type="presParOf" srcId="{64152955-A7C4-4FC7-A245-4C468285871E}" destId="{998966CA-B538-47A1-ABB2-A99B6C860FEA}" srcOrd="3" destOrd="0" presId="urn:microsoft.com/office/officeart/2018/2/layout/IconLabelDescriptionList"/>
    <dgm:cxn modelId="{DA48C8E3-E4B4-4C89-B07C-37B934BCB5E9}" type="presParOf" srcId="{64152955-A7C4-4FC7-A245-4C468285871E}" destId="{66FCCE92-8596-400C-84D2-0381207E5570}" srcOrd="4" destOrd="0" presId="urn:microsoft.com/office/officeart/2018/2/layout/IconLabelDescriptionList"/>
    <dgm:cxn modelId="{BC1B9751-C908-40DE-8E71-07ED3816009D}" type="presParOf" srcId="{78935E8C-EB4C-4ED6-94F7-0E16C4859EE0}" destId="{CFE99299-AFAB-499B-90A7-900DE9807808}" srcOrd="3" destOrd="0" presId="urn:microsoft.com/office/officeart/2018/2/layout/IconLabelDescriptionList"/>
    <dgm:cxn modelId="{6522F3D6-E251-4CCF-8DFC-738505AB4336}" type="presParOf" srcId="{78935E8C-EB4C-4ED6-94F7-0E16C4859EE0}" destId="{F50A1E6C-703F-454D-8DA1-0756F39B7DC5}" srcOrd="4" destOrd="0" presId="urn:microsoft.com/office/officeart/2018/2/layout/IconLabelDescriptionList"/>
    <dgm:cxn modelId="{BDD21CF7-CB19-40A0-AA17-D0AD7F348912}" type="presParOf" srcId="{F50A1E6C-703F-454D-8DA1-0756F39B7DC5}" destId="{A66F9C29-3965-49E3-87CE-CBF01D456D02}" srcOrd="0" destOrd="0" presId="urn:microsoft.com/office/officeart/2018/2/layout/IconLabelDescriptionList"/>
    <dgm:cxn modelId="{70E7EF12-4669-4EBF-93D2-86568CC3E55D}" type="presParOf" srcId="{F50A1E6C-703F-454D-8DA1-0756F39B7DC5}" destId="{8A11E72C-01A3-4840-B4C7-6CD4D5263B81}" srcOrd="1" destOrd="0" presId="urn:microsoft.com/office/officeart/2018/2/layout/IconLabelDescriptionList"/>
    <dgm:cxn modelId="{F3439063-B761-48B3-BFC2-3503C6FFA3D5}" type="presParOf" srcId="{F50A1E6C-703F-454D-8DA1-0756F39B7DC5}" destId="{A2817C96-2DB7-4853-9420-FD2CE40D1F43}" srcOrd="2" destOrd="0" presId="urn:microsoft.com/office/officeart/2018/2/layout/IconLabelDescriptionList"/>
    <dgm:cxn modelId="{AD8884FF-692E-44EE-8DFB-EEBB353CE7C4}" type="presParOf" srcId="{F50A1E6C-703F-454D-8DA1-0756F39B7DC5}" destId="{FA552743-0B55-46AE-94EA-64C8258E2155}" srcOrd="3" destOrd="0" presId="urn:microsoft.com/office/officeart/2018/2/layout/IconLabelDescriptionList"/>
    <dgm:cxn modelId="{2AC21A20-3962-4246-B4C6-9FF38D9A7C38}" type="presParOf" srcId="{F50A1E6C-703F-454D-8DA1-0756F39B7DC5}" destId="{09968763-39CB-4FBF-B980-C7464F91F5F1}"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F257B8-DFF9-4257-B80E-E072141188AF}">
      <dsp:nvSpPr>
        <dsp:cNvPr id="0" name=""/>
        <dsp:cNvSpPr/>
      </dsp:nvSpPr>
      <dsp:spPr>
        <a:xfrm>
          <a:off x="989" y="628885"/>
          <a:ext cx="956812" cy="956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C970C2-4E2F-41C3-B1D8-183124AB8D07}">
      <dsp:nvSpPr>
        <dsp:cNvPr id="0" name=""/>
        <dsp:cNvSpPr/>
      </dsp:nvSpPr>
      <dsp:spPr>
        <a:xfrm>
          <a:off x="989" y="1688882"/>
          <a:ext cx="2733750" cy="640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a:t>Evaluating the Correlation Between Property Values and Academic Success</a:t>
          </a:r>
          <a:endParaRPr lang="en-US" sz="1400" kern="1200"/>
        </a:p>
      </dsp:txBody>
      <dsp:txXfrm>
        <a:off x="989" y="1688882"/>
        <a:ext cx="2733750" cy="640722"/>
      </dsp:txXfrm>
    </dsp:sp>
    <dsp:sp modelId="{8AE18F30-24CD-4F0E-B4CC-68CBBC70CE10}">
      <dsp:nvSpPr>
        <dsp:cNvPr id="0" name=""/>
        <dsp:cNvSpPr/>
      </dsp:nvSpPr>
      <dsp:spPr>
        <a:xfrm>
          <a:off x="989" y="2377597"/>
          <a:ext cx="2733750" cy="6509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Determining if higher property values are associated with better student performance (e.g., graduation rates, college admissions rate) using only publicly available data.</a:t>
          </a:r>
        </a:p>
      </dsp:txBody>
      <dsp:txXfrm>
        <a:off x="989" y="2377597"/>
        <a:ext cx="2733750" cy="650927"/>
      </dsp:txXfrm>
    </dsp:sp>
    <dsp:sp modelId="{7F9C4CFA-AB8B-41D9-8393-66B06536B47E}">
      <dsp:nvSpPr>
        <dsp:cNvPr id="0" name=""/>
        <dsp:cNvSpPr/>
      </dsp:nvSpPr>
      <dsp:spPr>
        <a:xfrm>
          <a:off x="3213146" y="628885"/>
          <a:ext cx="956812" cy="956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970123-4FF7-44D2-81BD-190C331EBFBC}">
      <dsp:nvSpPr>
        <dsp:cNvPr id="0" name=""/>
        <dsp:cNvSpPr/>
      </dsp:nvSpPr>
      <dsp:spPr>
        <a:xfrm>
          <a:off x="3213146" y="1688882"/>
          <a:ext cx="2733750" cy="640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a:t>Identifying Spatial Patterns in Education Outcomes</a:t>
          </a:r>
          <a:endParaRPr lang="en-US" sz="1400" kern="1200"/>
        </a:p>
      </dsp:txBody>
      <dsp:txXfrm>
        <a:off x="3213146" y="1688882"/>
        <a:ext cx="2733750" cy="640722"/>
      </dsp:txXfrm>
    </dsp:sp>
    <dsp:sp modelId="{66FCCE92-8596-400C-84D2-0381207E5570}">
      <dsp:nvSpPr>
        <dsp:cNvPr id="0" name=""/>
        <dsp:cNvSpPr/>
      </dsp:nvSpPr>
      <dsp:spPr>
        <a:xfrm>
          <a:off x="3213146" y="2377597"/>
          <a:ext cx="2733750" cy="6509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Using geographic data like school clusters to visualize whether regions with higher property values show consistently higher academic results.</a:t>
          </a:r>
        </a:p>
      </dsp:txBody>
      <dsp:txXfrm>
        <a:off x="3213146" y="2377597"/>
        <a:ext cx="2733750" cy="650927"/>
      </dsp:txXfrm>
    </dsp:sp>
    <dsp:sp modelId="{A66F9C29-3965-49E3-87CE-CBF01D456D02}">
      <dsp:nvSpPr>
        <dsp:cNvPr id="0" name=""/>
        <dsp:cNvSpPr/>
      </dsp:nvSpPr>
      <dsp:spPr>
        <a:xfrm>
          <a:off x="6425302" y="628885"/>
          <a:ext cx="956812" cy="956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817C96-2DB7-4853-9420-FD2CE40D1F43}">
      <dsp:nvSpPr>
        <dsp:cNvPr id="0" name=""/>
        <dsp:cNvSpPr/>
      </dsp:nvSpPr>
      <dsp:spPr>
        <a:xfrm>
          <a:off x="6425302" y="1688882"/>
          <a:ext cx="2733750" cy="640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a:t>Compare School-Level Academic Metrics Across Property Value Ranges</a:t>
          </a:r>
          <a:endParaRPr lang="en-US" sz="1400" kern="1200"/>
        </a:p>
      </dsp:txBody>
      <dsp:txXfrm>
        <a:off x="6425302" y="1688882"/>
        <a:ext cx="2733750" cy="640722"/>
      </dsp:txXfrm>
    </dsp:sp>
    <dsp:sp modelId="{09968763-39CB-4FBF-B980-C7464F91F5F1}">
      <dsp:nvSpPr>
        <dsp:cNvPr id="0" name=""/>
        <dsp:cNvSpPr/>
      </dsp:nvSpPr>
      <dsp:spPr>
        <a:xfrm>
          <a:off x="6425302" y="2377597"/>
          <a:ext cx="2733750" cy="6509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Analyzing differences in performance between schools located in high-value vs. low-value property areas.</a:t>
          </a:r>
        </a:p>
      </dsp:txBody>
      <dsp:txXfrm>
        <a:off x="6425302" y="2377597"/>
        <a:ext cx="2733750" cy="650927"/>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5/11/2025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9360338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5/11/2025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69099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5/11/2025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650747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5/11/2025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727296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5/11/2025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232733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5/11/2025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309678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5/11/2025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29104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5/11/2025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04457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5/11/2025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64140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5/11/2025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29064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5/11/2025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731654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5/11/2025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2646814"/>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data.montgomerycountymd.gov/Education/Public-Schools/772q-4wm8/data_preview" TargetMode="External"/><Relationship Id="rId2" Type="http://schemas.openxmlformats.org/officeDocument/2006/relationships/hyperlink" Target="https://api.census.gov/data/2022/acs/acs5" TargetMode="External"/><Relationship Id="rId1" Type="http://schemas.openxmlformats.org/officeDocument/2006/relationships/slideLayout" Target="../slideLayouts/slideLayout2.xml"/><Relationship Id="rId4" Type="http://schemas.openxmlformats.org/officeDocument/2006/relationships/hyperlink" Target="https://data.montgomeryschoolsmd.org/Schools/FY2013-MSDE-School-Participation-Indicators-All-Sc/ajmx-3i9d/data_preview"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api.census.gov/data/2022/acs/acs5" TargetMode="External"/><Relationship Id="rId2" Type="http://schemas.openxmlformats.org/officeDocument/2006/relationships/hyperlink" Target="https://data.montgomeryschoolsmd.org/Schools/FY2013-MSDE-School-Participation-Indicators-All-Sc/ajmx-3i9d/data_preview" TargetMode="External"/><Relationship Id="rId1" Type="http://schemas.openxmlformats.org/officeDocument/2006/relationships/slideLayout" Target="../slideLayouts/slideLayout2.xml"/><Relationship Id="rId4" Type="http://schemas.openxmlformats.org/officeDocument/2006/relationships/hyperlink" Target="https://data.montgomerycountymd.gov/Education/Public-Schools/772q-4wm8/data_preview"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package" Target="../embeddings/Microsoft_Excel_Worksheet.xlsx"/><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CAC64C-61CB-9F9F-B5E4-91804ED80027}"/>
              </a:ext>
            </a:extLst>
          </p:cNvPr>
          <p:cNvSpPr>
            <a:spLocks noGrp="1"/>
          </p:cNvSpPr>
          <p:nvPr>
            <p:ph type="ctrTitle"/>
          </p:nvPr>
        </p:nvSpPr>
        <p:spPr>
          <a:xfrm>
            <a:off x="685800" y="899024"/>
            <a:ext cx="3076032" cy="3914947"/>
          </a:xfrm>
        </p:spPr>
        <p:txBody>
          <a:bodyPr>
            <a:normAutofit/>
          </a:bodyPr>
          <a:lstStyle/>
          <a:p>
            <a:pPr marL="0" marR="0">
              <a:lnSpc>
                <a:spcPct val="90000"/>
              </a:lnSpc>
              <a:spcAft>
                <a:spcPts val="800"/>
              </a:spcAft>
            </a:pPr>
            <a:r>
              <a:rPr lang="en-US" sz="2800" b="1" kern="100" dirty="0">
                <a:effectLst/>
                <a:latin typeface="Aptos" panose="020B0004020202020204" pitchFamily="34" charset="0"/>
                <a:ea typeface="Aptos" panose="020B0004020202020204" pitchFamily="34" charset="0"/>
                <a:cs typeface="Times New Roman" panose="02020603050405020304" pitchFamily="18" charset="0"/>
              </a:rPr>
              <a:t> </a:t>
            </a:r>
            <a:br>
              <a:rPr lang="en-US" sz="2800" kern="100" dirty="0">
                <a:effectLst/>
                <a:latin typeface="Aptos" panose="020B0004020202020204" pitchFamily="34" charset="0"/>
                <a:ea typeface="Aptos" panose="020B0004020202020204" pitchFamily="34" charset="0"/>
                <a:cs typeface="Times New Roman" panose="02020603050405020304" pitchFamily="18" charset="0"/>
              </a:rPr>
            </a:br>
            <a:r>
              <a:rPr lang="en-US" sz="2800" b="1" kern="100" dirty="0">
                <a:effectLst/>
                <a:latin typeface="Aptos" panose="020B0004020202020204" pitchFamily="34" charset="0"/>
                <a:ea typeface="Aptos" panose="020B0004020202020204" pitchFamily="34" charset="0"/>
                <a:cs typeface="Times New Roman" panose="02020603050405020304" pitchFamily="18" charset="0"/>
              </a:rPr>
              <a:t>Property Values and Educational Performance: A Case Study in Montgomery County</a:t>
            </a:r>
            <a:br>
              <a:rPr lang="en-US" sz="2800" kern="100" dirty="0">
                <a:effectLst/>
                <a:latin typeface="Aptos" panose="020B0004020202020204" pitchFamily="34" charset="0"/>
                <a:ea typeface="Aptos" panose="020B0004020202020204" pitchFamily="34" charset="0"/>
                <a:cs typeface="Times New Roman" panose="02020603050405020304" pitchFamily="18" charset="0"/>
              </a:rPr>
            </a:br>
            <a:endParaRPr lang="en-US" sz="2800" dirty="0"/>
          </a:p>
        </p:txBody>
      </p:sp>
      <p:sp>
        <p:nvSpPr>
          <p:cNvPr id="3" name="Subtitle 2">
            <a:extLst>
              <a:ext uri="{FF2B5EF4-FFF2-40B4-BE49-F238E27FC236}">
                <a16:creationId xmlns:a16="http://schemas.microsoft.com/office/drawing/2014/main" id="{E7F84013-14C2-0495-23A4-407428D50978}"/>
              </a:ext>
            </a:extLst>
          </p:cNvPr>
          <p:cNvSpPr>
            <a:spLocks noGrp="1"/>
          </p:cNvSpPr>
          <p:nvPr>
            <p:ph type="subTitle" idx="1"/>
          </p:nvPr>
        </p:nvSpPr>
        <p:spPr>
          <a:xfrm>
            <a:off x="729624" y="4914199"/>
            <a:ext cx="2703583" cy="965440"/>
          </a:xfrm>
        </p:spPr>
        <p:txBody>
          <a:bodyPr>
            <a:normAutofit/>
          </a:bodyPr>
          <a:lstStyle/>
          <a:p>
            <a:pPr>
              <a:lnSpc>
                <a:spcPct val="100000"/>
              </a:lnSpc>
            </a:pPr>
            <a:r>
              <a:rPr lang="en-US" sz="1300"/>
              <a:t>Final Report</a:t>
            </a:r>
          </a:p>
          <a:p>
            <a:pPr>
              <a:lnSpc>
                <a:spcPct val="100000"/>
              </a:lnSpc>
            </a:pPr>
            <a:r>
              <a:rPr lang="en-US" sz="1300"/>
              <a:t>Liliane Effoudou</a:t>
            </a:r>
          </a:p>
          <a:p>
            <a:pPr>
              <a:lnSpc>
                <a:spcPct val="100000"/>
              </a:lnSpc>
            </a:pPr>
            <a:r>
              <a:rPr lang="en-US" sz="1300"/>
              <a:t>Data 205-3466</a:t>
            </a:r>
          </a:p>
        </p:txBody>
      </p:sp>
      <p:cxnSp>
        <p:nvCxnSpPr>
          <p:cNvPr id="38" name="Straight Connector 37">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371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Video 3" descr="Floating Numbers And Letters On Top Of A Book">
            <a:extLst>
              <a:ext uri="{FF2B5EF4-FFF2-40B4-BE49-F238E27FC236}">
                <a16:creationId xmlns:a16="http://schemas.microsoft.com/office/drawing/2014/main" id="{A627F1AB-F88D-DDE2-762D-3F4FA80178BB}"/>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3"/>
          <a:stretch/>
        </p:blipFill>
        <p:spPr>
          <a:xfrm>
            <a:off x="4038600" y="1366759"/>
            <a:ext cx="7353299" cy="4124483"/>
          </a:xfrm>
          <a:prstGeom prst="rect">
            <a:avLst/>
          </a:prstGeom>
        </p:spPr>
      </p:pic>
    </p:spTree>
    <p:extLst>
      <p:ext uri="{BB962C8B-B14F-4D97-AF65-F5344CB8AC3E}">
        <p14:creationId xmlns:p14="http://schemas.microsoft.com/office/powerpoint/2010/main" val="42914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110" name="Straight Connector 410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1" name="Straight Connector 4110">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4112" name="Rectangle 4111">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5AFE15-D0D3-F80F-D9F4-25B60A6E1A0F}"/>
              </a:ext>
            </a:extLst>
          </p:cNvPr>
          <p:cNvSpPr>
            <a:spLocks noGrp="1"/>
          </p:cNvSpPr>
          <p:nvPr>
            <p:ph type="title"/>
          </p:nvPr>
        </p:nvSpPr>
        <p:spPr>
          <a:xfrm>
            <a:off x="685800" y="899024"/>
            <a:ext cx="3076032" cy="3914947"/>
          </a:xfrm>
        </p:spPr>
        <p:txBody>
          <a:bodyPr vert="horz" lIns="91440" tIns="45720" rIns="91440" bIns="45720" rtlCol="0" anchor="t">
            <a:normAutofit/>
          </a:bodyPr>
          <a:lstStyle/>
          <a:p>
            <a:r>
              <a:rPr lang="en-US" sz="3700"/>
              <a:t>graduation rates</a:t>
            </a:r>
          </a:p>
        </p:txBody>
      </p:sp>
      <p:sp>
        <p:nvSpPr>
          <p:cNvPr id="4" name="TextBox 3">
            <a:extLst>
              <a:ext uri="{FF2B5EF4-FFF2-40B4-BE49-F238E27FC236}">
                <a16:creationId xmlns:a16="http://schemas.microsoft.com/office/drawing/2014/main" id="{69E8D967-1F07-64A9-E615-13088D8A4B8E}"/>
              </a:ext>
            </a:extLst>
          </p:cNvPr>
          <p:cNvSpPr txBox="1"/>
          <p:nvPr/>
        </p:nvSpPr>
        <p:spPr>
          <a:xfrm>
            <a:off x="729624" y="4914199"/>
            <a:ext cx="2703583" cy="965440"/>
          </a:xfrm>
          <a:prstGeom prst="rect">
            <a:avLst/>
          </a:prstGeom>
        </p:spPr>
        <p:txBody>
          <a:bodyPr vert="horz" lIns="91440" tIns="45720" rIns="91440" bIns="45720" rtlCol="0" anchor="b">
            <a:normAutofit/>
          </a:bodyPr>
          <a:lstStyle/>
          <a:p>
            <a:pPr>
              <a:lnSpc>
                <a:spcPct val="110000"/>
              </a:lnSpc>
              <a:spcBef>
                <a:spcPts val="1000"/>
              </a:spcBef>
            </a:pPr>
            <a:r>
              <a:rPr lang="en-US" b="1" dirty="0"/>
              <a:t>By School</a:t>
            </a:r>
          </a:p>
        </p:txBody>
      </p:sp>
      <p:cxnSp>
        <p:nvCxnSpPr>
          <p:cNvPr id="4109" name="Straight Connector 4108">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371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4098" name="Picture 2">
            <a:extLst>
              <a:ext uri="{FF2B5EF4-FFF2-40B4-BE49-F238E27FC236}">
                <a16:creationId xmlns:a16="http://schemas.microsoft.com/office/drawing/2014/main" id="{B50BE129-8885-8FA3-8F6A-6C65A3DCF27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33208" y="987042"/>
            <a:ext cx="7958692" cy="4518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7710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127" name="Straight Connector 5126">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29" name="Straight Connector 5128">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5131" name="Rectangle 5130">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999DF7-512A-2558-DD6A-8DF82076575D}"/>
              </a:ext>
            </a:extLst>
          </p:cNvPr>
          <p:cNvSpPr>
            <a:spLocks noGrp="1"/>
          </p:cNvSpPr>
          <p:nvPr>
            <p:ph type="title"/>
          </p:nvPr>
        </p:nvSpPr>
        <p:spPr>
          <a:xfrm>
            <a:off x="685800" y="899025"/>
            <a:ext cx="3076032" cy="2529976"/>
          </a:xfrm>
        </p:spPr>
        <p:txBody>
          <a:bodyPr vert="horz" lIns="91440" tIns="45720" rIns="91440" bIns="45720" rtlCol="0" anchor="t">
            <a:normAutofit/>
          </a:bodyPr>
          <a:lstStyle/>
          <a:p>
            <a:r>
              <a:rPr lang="en-US" sz="3700"/>
              <a:t>graduation rate vs. attendance rates</a:t>
            </a:r>
          </a:p>
        </p:txBody>
      </p:sp>
      <p:cxnSp>
        <p:nvCxnSpPr>
          <p:cNvPr id="5133" name="Straight Connector 513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371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0DD29207-5609-0091-F25A-0F27FFC69E9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58253" y="723901"/>
            <a:ext cx="6913992" cy="5410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A71B606-B285-0CC8-2830-8FC26884C72C}"/>
              </a:ext>
            </a:extLst>
          </p:cNvPr>
          <p:cNvSpPr txBox="1"/>
          <p:nvPr/>
        </p:nvSpPr>
        <p:spPr>
          <a:xfrm>
            <a:off x="471055" y="3429000"/>
            <a:ext cx="3290777" cy="2585323"/>
          </a:xfrm>
          <a:prstGeom prst="rect">
            <a:avLst/>
          </a:prstGeom>
          <a:noFill/>
        </p:spPr>
        <p:txBody>
          <a:bodyPr wrap="square" rtlCol="0">
            <a:spAutoFit/>
          </a:bodyPr>
          <a:lstStyle/>
          <a:p>
            <a:pPr marL="285750" indent="-285750">
              <a:buFont typeface="Wingdings" panose="05000000000000000000" pitchFamily="2" charset="2"/>
              <a:buChar char="ü"/>
            </a:pPr>
            <a:r>
              <a:rPr lang="en-US" dirty="0"/>
              <a:t>The higher the attendance rate, the higher the graduation rate. </a:t>
            </a:r>
          </a:p>
          <a:p>
            <a:pPr marL="285750" indent="-285750">
              <a:buFont typeface="Wingdings" panose="05000000000000000000" pitchFamily="2" charset="2"/>
              <a:buChar char="ü"/>
            </a:pPr>
            <a:r>
              <a:rPr lang="en-US" dirty="0"/>
              <a:t>the higher the attendance rate, the higher the college decision rate as well</a:t>
            </a:r>
          </a:p>
          <a:p>
            <a:pPr marL="285750" indent="-285750">
              <a:buFont typeface="Wingdings" panose="05000000000000000000" pitchFamily="2" charset="2"/>
              <a:buChar char="ü"/>
            </a:pPr>
            <a:r>
              <a:rPr lang="en-US" dirty="0"/>
              <a:t>most students have high attendance and high graduation rates.</a:t>
            </a:r>
          </a:p>
        </p:txBody>
      </p:sp>
    </p:spTree>
    <p:extLst>
      <p:ext uri="{BB962C8B-B14F-4D97-AF65-F5344CB8AC3E}">
        <p14:creationId xmlns:p14="http://schemas.microsoft.com/office/powerpoint/2010/main" val="3747474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A0037F6E-132A-0055-A7BC-5D675F91F1DB}"/>
              </a:ext>
            </a:extLst>
          </p:cNvPr>
          <p:cNvSpPr>
            <a:spLocks noGrp="1"/>
          </p:cNvSpPr>
          <p:nvPr>
            <p:ph type="title"/>
          </p:nvPr>
        </p:nvSpPr>
        <p:spPr>
          <a:xfrm>
            <a:off x="8652507" y="1358671"/>
            <a:ext cx="2843711" cy="1493327"/>
          </a:xfrm>
        </p:spPr>
        <p:txBody>
          <a:bodyPr vert="horz" lIns="91440" tIns="45720" rIns="91440" bIns="45720" rtlCol="0" anchor="ctr">
            <a:normAutofit/>
          </a:bodyPr>
          <a:lstStyle/>
          <a:p>
            <a:pPr>
              <a:lnSpc>
                <a:spcPct val="90000"/>
              </a:lnSpc>
            </a:pPr>
            <a:r>
              <a:rPr lang="en-US" sz="2800" dirty="0" err="1"/>
              <a:t>eda</a:t>
            </a:r>
            <a:r>
              <a:rPr lang="en-US" sz="2800" dirty="0"/>
              <a:t> of median home value dataset</a:t>
            </a:r>
          </a:p>
        </p:txBody>
      </p:sp>
      <p:pic>
        <p:nvPicPr>
          <p:cNvPr id="4" name="Content Placeholder 3">
            <a:extLst>
              <a:ext uri="{FF2B5EF4-FFF2-40B4-BE49-F238E27FC236}">
                <a16:creationId xmlns:a16="http://schemas.microsoft.com/office/drawing/2014/main" id="{29494FDD-11D9-6BBB-5193-0D1FD77F8EA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r="4848" b="2"/>
          <a:stretch/>
        </p:blipFill>
        <p:spPr>
          <a:xfrm>
            <a:off x="-1" y="10"/>
            <a:ext cx="8056345" cy="6857990"/>
          </a:xfrm>
          <a:prstGeom prst="rect">
            <a:avLst/>
          </a:prstGeom>
        </p:spPr>
      </p:pic>
      <p:cxnSp>
        <p:nvCxnSpPr>
          <p:cNvPr id="13" name="Straight Connector 12">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41170" y="1172935"/>
            <a:ext cx="2653318"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41170" y="3105667"/>
            <a:ext cx="265331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D1FF3AA-2357-FE6E-EA7B-8F5A988311A1}"/>
              </a:ext>
            </a:extLst>
          </p:cNvPr>
          <p:cNvSpPr txBox="1"/>
          <p:nvPr/>
        </p:nvSpPr>
        <p:spPr>
          <a:xfrm>
            <a:off x="8652509" y="3359338"/>
            <a:ext cx="2843711" cy="2862072"/>
          </a:xfrm>
          <a:prstGeom prst="rect">
            <a:avLst/>
          </a:prstGeom>
        </p:spPr>
        <p:txBody>
          <a:bodyPr vert="horz" lIns="91440" tIns="45720" rIns="91440" bIns="45720" rtlCol="0">
            <a:normAutofit/>
          </a:bodyPr>
          <a:lstStyle/>
          <a:p>
            <a:pPr indent="-228600">
              <a:spcAft>
                <a:spcPts val="600"/>
              </a:spcAft>
              <a:buFont typeface="Arial" panose="020B0604020202020204" pitchFamily="34" charset="0"/>
              <a:buChar char="•"/>
            </a:pPr>
            <a:r>
              <a:rPr lang="en-US" sz="1400" b="1" dirty="0"/>
              <a:t>Summary Statistics for Median Home Value: </a:t>
            </a:r>
          </a:p>
          <a:p>
            <a:pPr indent="-228600">
              <a:spcAft>
                <a:spcPts val="600"/>
              </a:spcAft>
              <a:buFont typeface="Arial" panose="020B0604020202020204" pitchFamily="34" charset="0"/>
              <a:buChar char="•"/>
            </a:pPr>
            <a:r>
              <a:rPr lang="en-US" sz="1400" dirty="0"/>
              <a:t>count:35.</a:t>
            </a:r>
          </a:p>
          <a:p>
            <a:pPr indent="-228600">
              <a:spcAft>
                <a:spcPts val="600"/>
              </a:spcAft>
              <a:buFont typeface="Arial" panose="020B0604020202020204" pitchFamily="34" charset="0"/>
              <a:buChar char="•"/>
            </a:pPr>
            <a:r>
              <a:rPr lang="en-US" sz="1400" dirty="0"/>
              <a:t>mean:820805.7</a:t>
            </a:r>
          </a:p>
          <a:p>
            <a:pPr indent="-228600">
              <a:spcAft>
                <a:spcPts val="600"/>
              </a:spcAft>
              <a:buFont typeface="Arial" panose="020B0604020202020204" pitchFamily="34" charset="0"/>
              <a:buChar char="•"/>
            </a:pPr>
            <a:r>
              <a:rPr lang="en-US" sz="1400" dirty="0"/>
              <a:t>std:389852.</a:t>
            </a:r>
          </a:p>
          <a:p>
            <a:pPr indent="-228600">
              <a:spcAft>
                <a:spcPts val="600"/>
              </a:spcAft>
              <a:buFont typeface="Arial" panose="020B0604020202020204" pitchFamily="34" charset="0"/>
              <a:buChar char="•"/>
            </a:pPr>
            <a:r>
              <a:rPr lang="en-US" sz="1400" dirty="0"/>
              <a:t>min:393700.0</a:t>
            </a:r>
          </a:p>
          <a:p>
            <a:pPr indent="-228600">
              <a:spcAft>
                <a:spcPts val="600"/>
              </a:spcAft>
              <a:buFont typeface="Arial" panose="020B0604020202020204" pitchFamily="34" charset="0"/>
              <a:buChar char="•"/>
            </a:pPr>
            <a:r>
              <a:rPr lang="en-US" sz="1400" dirty="0"/>
              <a:t>25%:535550.0</a:t>
            </a:r>
          </a:p>
          <a:p>
            <a:pPr indent="-228600">
              <a:spcAft>
                <a:spcPts val="600"/>
              </a:spcAft>
              <a:buFont typeface="Arial" panose="020B0604020202020204" pitchFamily="34" charset="0"/>
              <a:buChar char="•"/>
            </a:pPr>
            <a:r>
              <a:rPr lang="en-US" sz="1400" dirty="0"/>
              <a:t>50%:626200.0</a:t>
            </a:r>
          </a:p>
          <a:p>
            <a:pPr indent="-228600">
              <a:spcAft>
                <a:spcPts val="600"/>
              </a:spcAft>
              <a:buFont typeface="Arial" panose="020B0604020202020204" pitchFamily="34" charset="0"/>
              <a:buChar char="•"/>
            </a:pPr>
            <a:r>
              <a:rPr lang="en-US" sz="1400" dirty="0"/>
              <a:t>75%:1032400.0</a:t>
            </a:r>
          </a:p>
          <a:p>
            <a:pPr indent="-228600">
              <a:spcAft>
                <a:spcPts val="600"/>
              </a:spcAft>
              <a:buFont typeface="Arial" panose="020B0604020202020204" pitchFamily="34" charset="0"/>
              <a:buChar char="•"/>
            </a:pPr>
            <a:r>
              <a:rPr lang="en-US" sz="1400" dirty="0"/>
              <a:t>max:2000001.0</a:t>
            </a:r>
          </a:p>
        </p:txBody>
      </p:sp>
    </p:spTree>
    <p:extLst>
      <p:ext uri="{BB962C8B-B14F-4D97-AF65-F5344CB8AC3E}">
        <p14:creationId xmlns:p14="http://schemas.microsoft.com/office/powerpoint/2010/main" val="2734422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207" name="Straight Connector 8206">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08" name="Straight Connector 8207">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8209" name="Rectangle 820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E50375-82BA-79AD-ABA2-FD059A95112A}"/>
              </a:ext>
            </a:extLst>
          </p:cNvPr>
          <p:cNvSpPr>
            <a:spLocks noGrp="1"/>
          </p:cNvSpPr>
          <p:nvPr>
            <p:ph type="title"/>
          </p:nvPr>
        </p:nvSpPr>
        <p:spPr>
          <a:xfrm>
            <a:off x="685800" y="899024"/>
            <a:ext cx="3076032" cy="3914947"/>
          </a:xfrm>
        </p:spPr>
        <p:txBody>
          <a:bodyPr vert="horz" lIns="91440" tIns="45720" rIns="91440" bIns="45720" rtlCol="0" anchor="t">
            <a:normAutofit/>
          </a:bodyPr>
          <a:lstStyle/>
          <a:p>
            <a:r>
              <a:rPr lang="en-US"/>
              <a:t>median home values by city</a:t>
            </a:r>
          </a:p>
        </p:txBody>
      </p:sp>
      <p:cxnSp>
        <p:nvCxnSpPr>
          <p:cNvPr id="8210" name="Straight Connector 8209">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371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8194" name="Picture 2">
            <a:extLst>
              <a:ext uri="{FF2B5EF4-FFF2-40B4-BE49-F238E27FC236}">
                <a16:creationId xmlns:a16="http://schemas.microsoft.com/office/drawing/2014/main" id="{12FC820A-EE00-6795-82CF-B0EA3ADD46E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38600" y="548788"/>
            <a:ext cx="8153400" cy="63092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D4DE098-E4DD-5FBE-E06A-A43045545580}"/>
              </a:ext>
            </a:extLst>
          </p:cNvPr>
          <p:cNvSpPr txBox="1"/>
          <p:nvPr/>
        </p:nvSpPr>
        <p:spPr>
          <a:xfrm>
            <a:off x="415636" y="3429000"/>
            <a:ext cx="3076032" cy="3139321"/>
          </a:xfrm>
          <a:prstGeom prst="rect">
            <a:avLst/>
          </a:prstGeom>
          <a:noFill/>
        </p:spPr>
        <p:txBody>
          <a:bodyPr wrap="square" rtlCol="0">
            <a:spAutoFit/>
          </a:bodyPr>
          <a:lstStyle/>
          <a:p>
            <a:pPr marL="285750" indent="-285750">
              <a:buFont typeface="Wingdings" panose="05000000000000000000" pitchFamily="2" charset="2"/>
              <a:buChar char="§"/>
            </a:pPr>
            <a:r>
              <a:rPr lang="en-US"/>
              <a:t>Distribution of wealth across the county</a:t>
            </a:r>
          </a:p>
          <a:p>
            <a:pPr marL="285750" indent="-285750">
              <a:buFont typeface="Wingdings" panose="05000000000000000000" pitchFamily="2" charset="2"/>
              <a:buChar char="§"/>
            </a:pPr>
            <a:r>
              <a:rPr lang="en-US"/>
              <a:t>Chevy ranks as the most affluent, while Germantown ranks as the least.</a:t>
            </a:r>
          </a:p>
          <a:p>
            <a:pPr marL="742950" lvl="1" indent="-285750">
              <a:buFont typeface="Wingdings" panose="05000000000000000000" pitchFamily="2" charset="2"/>
              <a:buChar char="§"/>
            </a:pPr>
            <a:r>
              <a:rPr lang="en-US"/>
              <a:t>Note: This analysis reflects city-level data only and does not account for school cluster boundaries.</a:t>
            </a:r>
            <a:endParaRPr lang="en-US" dirty="0"/>
          </a:p>
        </p:txBody>
      </p:sp>
    </p:spTree>
    <p:extLst>
      <p:ext uri="{BB962C8B-B14F-4D97-AF65-F5344CB8AC3E}">
        <p14:creationId xmlns:p14="http://schemas.microsoft.com/office/powerpoint/2010/main" val="1874836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202" name="Straight Connector 7201">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04" name="Straight Connector 7203">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7206" name="Rectangle 7205">
            <a:extLst>
              <a:ext uri="{FF2B5EF4-FFF2-40B4-BE49-F238E27FC236}">
                <a16:creationId xmlns:a16="http://schemas.microsoft.com/office/drawing/2014/main" id="{341BFA31-6544-45C2-9DA0-9E1C5E0B1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FA3CB5-0CCC-9811-AFED-5733A113C9BD}"/>
              </a:ext>
            </a:extLst>
          </p:cNvPr>
          <p:cNvSpPr>
            <a:spLocks noGrp="1"/>
          </p:cNvSpPr>
          <p:nvPr>
            <p:ph type="title"/>
          </p:nvPr>
        </p:nvSpPr>
        <p:spPr>
          <a:xfrm>
            <a:off x="695326" y="4742029"/>
            <a:ext cx="10765912" cy="925950"/>
          </a:xfrm>
        </p:spPr>
        <p:txBody>
          <a:bodyPr vert="horz" lIns="91440" tIns="45720" rIns="91440" bIns="45720" rtlCol="0" anchor="t">
            <a:normAutofit/>
          </a:bodyPr>
          <a:lstStyle/>
          <a:p>
            <a:pPr>
              <a:lnSpc>
                <a:spcPct val="90000"/>
              </a:lnSpc>
            </a:pPr>
            <a:r>
              <a:rPr lang="en-US" sz="4200"/>
              <a:t>median home values by school cluster</a:t>
            </a:r>
          </a:p>
        </p:txBody>
      </p:sp>
      <p:pic>
        <p:nvPicPr>
          <p:cNvPr id="7170" name="Picture 2" descr="A graph with orange dots&#10;&#10;AI-generated content may be incorrect.">
            <a:extLst>
              <a:ext uri="{FF2B5EF4-FFF2-40B4-BE49-F238E27FC236}">
                <a16:creationId xmlns:a16="http://schemas.microsoft.com/office/drawing/2014/main" id="{B149E91F-F472-94BF-575E-73FDE88C083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0100" y="1083395"/>
            <a:ext cx="5134573" cy="322471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00F6A2A9-1AB2-112C-ACE8-6ABA9F6CC5E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72812" y="763141"/>
            <a:ext cx="5119088" cy="3544968"/>
          </a:xfrm>
          <a:prstGeom prst="rect">
            <a:avLst/>
          </a:prstGeom>
          <a:noFill/>
          <a:extLst>
            <a:ext uri="{909E8E84-426E-40DD-AFC4-6F175D3DCCD1}">
              <a14:hiddenFill xmlns:a14="http://schemas.microsoft.com/office/drawing/2010/main">
                <a:solidFill>
                  <a:srgbClr val="FFFFFF"/>
                </a:solidFill>
              </a14:hiddenFill>
            </a:ext>
          </a:extLst>
        </p:spPr>
      </p:pic>
      <p:cxnSp>
        <p:nvCxnSpPr>
          <p:cNvPr id="7208" name="Straight Connector 7207">
            <a:extLst>
              <a:ext uri="{FF2B5EF4-FFF2-40B4-BE49-F238E27FC236}">
                <a16:creationId xmlns:a16="http://schemas.microsoft.com/office/drawing/2014/main" id="{DC36F877-5419-44C1-A2CD-376BDDDC3E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667603"/>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E66FB60-6D60-DA24-8773-1D704A4E01D2}"/>
              </a:ext>
            </a:extLst>
          </p:cNvPr>
          <p:cNvSpPr txBox="1"/>
          <p:nvPr/>
        </p:nvSpPr>
        <p:spPr>
          <a:xfrm>
            <a:off x="1440873" y="5783286"/>
            <a:ext cx="9951027"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clusters are not evenly distributed in terms of property tax values, with the Northwest cluster having the lowest and the Bethesda-Chevy Chase cluster the highest.</a:t>
            </a:r>
          </a:p>
        </p:txBody>
      </p:sp>
    </p:spTree>
    <p:extLst>
      <p:ext uri="{BB962C8B-B14F-4D97-AF65-F5344CB8AC3E}">
        <p14:creationId xmlns:p14="http://schemas.microsoft.com/office/powerpoint/2010/main" val="248392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58" name="Rectangle 10257">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63A6D-8AEB-1BCC-9B67-5BBA5977AC22}"/>
              </a:ext>
            </a:extLst>
          </p:cNvPr>
          <p:cNvSpPr>
            <a:spLocks noGrp="1"/>
          </p:cNvSpPr>
          <p:nvPr>
            <p:ph type="title"/>
          </p:nvPr>
        </p:nvSpPr>
        <p:spPr>
          <a:xfrm>
            <a:off x="704088" y="4023657"/>
            <a:ext cx="3794760" cy="2110444"/>
          </a:xfrm>
        </p:spPr>
        <p:txBody>
          <a:bodyPr vert="horz" lIns="91440" tIns="45720" rIns="91440" bIns="45720" rtlCol="0" anchor="t">
            <a:normAutofit/>
          </a:bodyPr>
          <a:lstStyle/>
          <a:p>
            <a:r>
              <a:rPr lang="en-US" sz="3700" dirty="0"/>
              <a:t>Graduation rate by school cluster</a:t>
            </a:r>
          </a:p>
        </p:txBody>
      </p:sp>
      <p:pic>
        <p:nvPicPr>
          <p:cNvPr id="10242" name="Picture 2">
            <a:extLst>
              <a:ext uri="{FF2B5EF4-FFF2-40B4-BE49-F238E27FC236}">
                <a16:creationId xmlns:a16="http://schemas.microsoft.com/office/drawing/2014/main" id="{7133EB9C-D79D-A9FF-2B95-38B5A52137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0164" r="2" b="30976"/>
          <a:stretch/>
        </p:blipFill>
        <p:spPr bwMode="auto">
          <a:xfrm>
            <a:off x="800100" y="717656"/>
            <a:ext cx="10591800" cy="3086100"/>
          </a:xfrm>
          <a:prstGeom prst="rect">
            <a:avLst/>
          </a:prstGeom>
          <a:noFill/>
          <a:extLst>
            <a:ext uri="{909E8E84-426E-40DD-AFC4-6F175D3DCCD1}">
              <a14:hiddenFill xmlns:a14="http://schemas.microsoft.com/office/drawing/2010/main">
                <a:solidFill>
                  <a:srgbClr val="FFFFFF"/>
                </a:solidFill>
              </a14:hiddenFill>
            </a:ext>
          </a:extLst>
        </p:spPr>
      </p:pic>
      <p:cxnSp>
        <p:nvCxnSpPr>
          <p:cNvPr id="10260" name="Straight Connector 10259">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876800" y="4114590"/>
            <a:ext cx="9818" cy="20195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E469971-1D5A-8957-EB5E-E8B79E450CAC}"/>
              </a:ext>
            </a:extLst>
          </p:cNvPr>
          <p:cNvSpPr txBox="1"/>
          <p:nvPr/>
        </p:nvSpPr>
        <p:spPr>
          <a:xfrm>
            <a:off x="5350933" y="4088705"/>
            <a:ext cx="6135924" cy="2093976"/>
          </a:xfrm>
          <a:prstGeom prst="rect">
            <a:avLst/>
          </a:prstGeom>
        </p:spPr>
        <p:txBody>
          <a:bodyPr vert="horz" lIns="91440" tIns="45720" rIns="91440" bIns="45720" rtlCol="0">
            <a:normAutofit/>
          </a:bodyPr>
          <a:lstStyle/>
          <a:p>
            <a:pPr indent="-228600">
              <a:lnSpc>
                <a:spcPct val="110000"/>
              </a:lnSpc>
              <a:spcAft>
                <a:spcPts val="600"/>
              </a:spcAft>
              <a:buFont typeface="Arial" panose="020B0604020202020204" pitchFamily="34" charset="0"/>
              <a:buChar char="•"/>
            </a:pPr>
            <a:r>
              <a:rPr lang="en-US" dirty="0"/>
              <a:t>The four most affluent areas also have high graduation rates, though the differences in graduation rates among the clusters are relatively small.</a:t>
            </a:r>
          </a:p>
        </p:txBody>
      </p:sp>
    </p:spTree>
    <p:extLst>
      <p:ext uri="{BB962C8B-B14F-4D97-AF65-F5344CB8AC3E}">
        <p14:creationId xmlns:p14="http://schemas.microsoft.com/office/powerpoint/2010/main" val="8591180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279" name="Straight Connector 11278">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80" name="Straight Connector 11279">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1281" name="Rectangle 11280">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BDD014-E64C-75EB-2D2C-73F67A209D42}"/>
              </a:ext>
            </a:extLst>
          </p:cNvPr>
          <p:cNvSpPr>
            <a:spLocks noGrp="1"/>
          </p:cNvSpPr>
          <p:nvPr>
            <p:ph type="title"/>
          </p:nvPr>
        </p:nvSpPr>
        <p:spPr>
          <a:xfrm>
            <a:off x="8170992" y="719453"/>
            <a:ext cx="3676397" cy="3070737"/>
          </a:xfrm>
        </p:spPr>
        <p:txBody>
          <a:bodyPr vert="horz" lIns="91440" tIns="45720" rIns="91440" bIns="45720" rtlCol="0" anchor="b">
            <a:normAutofit/>
          </a:bodyPr>
          <a:lstStyle/>
          <a:p>
            <a:r>
              <a:rPr lang="en-US" sz="4100"/>
              <a:t>school clusters vs. college decision rate</a:t>
            </a:r>
          </a:p>
        </p:txBody>
      </p:sp>
      <p:pic>
        <p:nvPicPr>
          <p:cNvPr id="11266" name="Picture 2">
            <a:extLst>
              <a:ext uri="{FF2B5EF4-FFF2-40B4-BE49-F238E27FC236}">
                <a16:creationId xmlns:a16="http://schemas.microsoft.com/office/drawing/2014/main" id="{BEAC8398-9140-E5EB-56D9-EC29798CB3D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96240" y="1247278"/>
            <a:ext cx="7548880" cy="4472711"/>
          </a:xfrm>
          <a:prstGeom prst="rect">
            <a:avLst/>
          </a:prstGeom>
          <a:noFill/>
          <a:extLst>
            <a:ext uri="{909E8E84-426E-40DD-AFC4-6F175D3DCCD1}">
              <a14:hiddenFill xmlns:a14="http://schemas.microsoft.com/office/drawing/2010/main">
                <a:solidFill>
                  <a:srgbClr val="FFFFFF"/>
                </a:solidFill>
              </a14:hiddenFill>
            </a:ext>
          </a:extLst>
        </p:spPr>
      </p:pic>
      <p:cxnSp>
        <p:nvCxnSpPr>
          <p:cNvPr id="11282" name="Straight Connector 11281">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75769" y="4053540"/>
            <a:ext cx="9144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C6FC606-251C-2330-2326-977B8D6145F9}"/>
              </a:ext>
            </a:extLst>
          </p:cNvPr>
          <p:cNvSpPr txBox="1"/>
          <p:nvPr/>
        </p:nvSpPr>
        <p:spPr>
          <a:xfrm>
            <a:off x="8275769" y="4488873"/>
            <a:ext cx="3676397" cy="1200329"/>
          </a:xfrm>
          <a:prstGeom prst="rect">
            <a:avLst/>
          </a:prstGeom>
          <a:noFill/>
        </p:spPr>
        <p:txBody>
          <a:bodyPr wrap="square" rtlCol="0">
            <a:spAutoFit/>
          </a:bodyPr>
          <a:lstStyle/>
          <a:p>
            <a:r>
              <a:rPr lang="en-US" dirty="0"/>
              <a:t>apart from Gaithersburg, all other clusters maintain a college decision rate of over 89%, which is impressive.</a:t>
            </a:r>
          </a:p>
        </p:txBody>
      </p:sp>
    </p:spTree>
    <p:extLst>
      <p:ext uri="{BB962C8B-B14F-4D97-AF65-F5344CB8AC3E}">
        <p14:creationId xmlns:p14="http://schemas.microsoft.com/office/powerpoint/2010/main" val="2312926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247" name="Straight Connector 9246">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49" name="Straight Connector 9248">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9251" name="Rectangle 9250">
            <a:extLst>
              <a:ext uri="{FF2B5EF4-FFF2-40B4-BE49-F238E27FC236}">
                <a16:creationId xmlns:a16="http://schemas.microsoft.com/office/drawing/2014/main" id="{341BFA31-6544-45C2-9DA0-9E1C5E0B1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7E0957-8749-2134-AAED-234C8AC6ACFD}"/>
              </a:ext>
            </a:extLst>
          </p:cNvPr>
          <p:cNvSpPr>
            <a:spLocks noGrp="1"/>
          </p:cNvSpPr>
          <p:nvPr>
            <p:ph type="title"/>
          </p:nvPr>
        </p:nvSpPr>
        <p:spPr>
          <a:xfrm>
            <a:off x="647700" y="871759"/>
            <a:ext cx="10925176" cy="1128876"/>
          </a:xfrm>
        </p:spPr>
        <p:txBody>
          <a:bodyPr vert="horz" lIns="91440" tIns="45720" rIns="91440" bIns="45720" rtlCol="0" anchor="t">
            <a:normAutofit/>
          </a:bodyPr>
          <a:lstStyle/>
          <a:p>
            <a:r>
              <a:rPr lang="en-US" sz="5400"/>
              <a:t>graduation rates by cluster</a:t>
            </a:r>
          </a:p>
        </p:txBody>
      </p:sp>
      <p:cxnSp>
        <p:nvCxnSpPr>
          <p:cNvPr id="9253" name="Straight Connector 9252">
            <a:extLst>
              <a:ext uri="{FF2B5EF4-FFF2-40B4-BE49-F238E27FC236}">
                <a16:creationId xmlns:a16="http://schemas.microsoft.com/office/drawing/2014/main" id="{DC36F877-5419-44C1-A2CD-376BDDDC3E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9220" name="Picture 4">
            <a:extLst>
              <a:ext uri="{FF2B5EF4-FFF2-40B4-BE49-F238E27FC236}">
                <a16:creationId xmlns:a16="http://schemas.microsoft.com/office/drawing/2014/main" id="{15299503-670F-7EA4-ECCB-0BE685C7115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05169" y="2819400"/>
            <a:ext cx="4780130" cy="3166837"/>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0CC1E23A-1A4A-5769-095E-1B1EC834285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3514" y="2941092"/>
            <a:ext cx="5128862" cy="2923451"/>
          </a:xfrm>
          <a:prstGeom prst="rect">
            <a:avLst/>
          </a:prstGeom>
          <a:noFill/>
          <a:extLst>
            <a:ext uri="{909E8E84-426E-40DD-AFC4-6F175D3DCCD1}">
              <a14:hiddenFill xmlns:a14="http://schemas.microsoft.com/office/drawing/2010/main">
                <a:solidFill>
                  <a:srgbClr val="FFFFFF"/>
                </a:solidFill>
              </a14:hiddenFill>
            </a:ext>
          </a:extLst>
        </p:spPr>
      </p:pic>
      <p:cxnSp>
        <p:nvCxnSpPr>
          <p:cNvPr id="9255" name="Straight Connector 9254">
            <a:extLst>
              <a:ext uri="{FF2B5EF4-FFF2-40B4-BE49-F238E27FC236}">
                <a16:creationId xmlns:a16="http://schemas.microsoft.com/office/drawing/2014/main" id="{44B21692-652C-4371-95C5-05248EF342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7890"/>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FE73F06-9BE0-E909-F514-D18117F6DB60}"/>
              </a:ext>
            </a:extLst>
          </p:cNvPr>
          <p:cNvSpPr txBox="1"/>
          <p:nvPr/>
        </p:nvSpPr>
        <p:spPr>
          <a:xfrm>
            <a:off x="1522924" y="6168057"/>
            <a:ext cx="9780617" cy="461665"/>
          </a:xfrm>
          <a:prstGeom prst="rect">
            <a:avLst/>
          </a:prstGeom>
          <a:noFill/>
        </p:spPr>
        <p:txBody>
          <a:bodyPr wrap="square" rtlCol="0">
            <a:spAutoFit/>
          </a:bodyPr>
          <a:lstStyle/>
          <a:p>
            <a:r>
              <a:rPr lang="en-US" sz="1200" dirty="0"/>
              <a:t>this distribution shows that the higher priced clusters also boast the most graduates, with Winston Churchill, Walter Johnson, and Bethesda-Chevy vying for the top five spots. Poolesville, Sherwood and Damascus also score high even though they are not located in expensive school clusters.</a:t>
            </a:r>
          </a:p>
        </p:txBody>
      </p:sp>
    </p:spTree>
    <p:extLst>
      <p:ext uri="{BB962C8B-B14F-4D97-AF65-F5344CB8AC3E}">
        <p14:creationId xmlns:p14="http://schemas.microsoft.com/office/powerpoint/2010/main" val="17852977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our wooden houses with different sizes">
            <a:extLst>
              <a:ext uri="{FF2B5EF4-FFF2-40B4-BE49-F238E27FC236}">
                <a16:creationId xmlns:a16="http://schemas.microsoft.com/office/drawing/2014/main" id="{F182C25B-FDC3-A531-16AB-92F05E66FED3}"/>
              </a:ext>
            </a:extLst>
          </p:cNvPr>
          <p:cNvPicPr>
            <a:picLocks noChangeAspect="1"/>
          </p:cNvPicPr>
          <p:nvPr/>
        </p:nvPicPr>
        <p:blipFill>
          <a:blip r:embed="rId2"/>
          <a:srcRect t="2110" b="13620"/>
          <a:stretch/>
        </p:blipFill>
        <p:spPr>
          <a:xfrm>
            <a:off x="20" y="10"/>
            <a:ext cx="12191980" cy="6857990"/>
          </a:xfrm>
          <a:prstGeom prst="rect">
            <a:avLst/>
          </a:prstGeom>
        </p:spPr>
      </p:pic>
      <p:sp>
        <p:nvSpPr>
          <p:cNvPr id="15" name="Rectangle 14">
            <a:extLst>
              <a:ext uri="{FF2B5EF4-FFF2-40B4-BE49-F238E27FC236}">
                <a16:creationId xmlns:a16="http://schemas.microsoft.com/office/drawing/2014/main" id="{6BB6B482-ACCA-4938-8AEA-49D525C17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852689F-4D91-BFD6-AF4D-08D8E062B5A3}"/>
              </a:ext>
            </a:extLst>
          </p:cNvPr>
          <p:cNvSpPr>
            <a:spLocks noGrp="1"/>
          </p:cNvSpPr>
          <p:nvPr>
            <p:ph type="title"/>
          </p:nvPr>
        </p:nvSpPr>
        <p:spPr>
          <a:xfrm>
            <a:off x="704088" y="871759"/>
            <a:ext cx="5067300" cy="3497042"/>
          </a:xfrm>
        </p:spPr>
        <p:txBody>
          <a:bodyPr vert="horz" lIns="91440" tIns="45720" rIns="91440" bIns="45720" rtlCol="0" anchor="t">
            <a:normAutofit/>
          </a:bodyPr>
          <a:lstStyle/>
          <a:p>
            <a:r>
              <a:rPr lang="en-US" sz="5000" dirty="0">
                <a:solidFill>
                  <a:srgbClr val="FFFFFF"/>
                </a:solidFill>
              </a:rPr>
              <a:t>are graduation rates affected by median home value?</a:t>
            </a:r>
          </a:p>
        </p:txBody>
      </p:sp>
      <p:cxnSp>
        <p:nvCxnSpPr>
          <p:cNvPr id="17" name="Straight Connector 16">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6694916"/>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328" name="Straight Connector 12327">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30" name="Straight Connector 12329">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2332" name="Rectangle 12331">
            <a:extLst>
              <a:ext uri="{FF2B5EF4-FFF2-40B4-BE49-F238E27FC236}">
                <a16:creationId xmlns:a16="http://schemas.microsoft.com/office/drawing/2014/main" id="{341BFA31-6544-45C2-9DA0-9E1C5E0B1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436A0F-31C2-C7F3-20AF-7D8DB483BA5D}"/>
              </a:ext>
            </a:extLst>
          </p:cNvPr>
          <p:cNvSpPr>
            <a:spLocks noGrp="1"/>
          </p:cNvSpPr>
          <p:nvPr>
            <p:ph type="title"/>
          </p:nvPr>
        </p:nvSpPr>
        <p:spPr>
          <a:xfrm>
            <a:off x="647700" y="871759"/>
            <a:ext cx="10925176" cy="1128876"/>
          </a:xfrm>
        </p:spPr>
        <p:txBody>
          <a:bodyPr vert="horz" lIns="91440" tIns="45720" rIns="91440" bIns="45720" rtlCol="0" anchor="t">
            <a:normAutofit/>
          </a:bodyPr>
          <a:lstStyle/>
          <a:p>
            <a:pPr>
              <a:lnSpc>
                <a:spcPct val="90000"/>
              </a:lnSpc>
            </a:pPr>
            <a:r>
              <a:rPr lang="en-US" sz="3400"/>
              <a:t>pair plot and correlation matrix of targeted values</a:t>
            </a:r>
          </a:p>
        </p:txBody>
      </p:sp>
      <p:cxnSp>
        <p:nvCxnSpPr>
          <p:cNvPr id="12334" name="Straight Connector 12333">
            <a:extLst>
              <a:ext uri="{FF2B5EF4-FFF2-40B4-BE49-F238E27FC236}">
                <a16:creationId xmlns:a16="http://schemas.microsoft.com/office/drawing/2014/main" id="{DC36F877-5419-44C1-A2CD-376BDDDC3E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12290" name="Picture 2">
            <a:extLst>
              <a:ext uri="{FF2B5EF4-FFF2-40B4-BE49-F238E27FC236}">
                <a16:creationId xmlns:a16="http://schemas.microsoft.com/office/drawing/2014/main" id="{3234A30C-42F3-CF2F-4154-A28D4F84F8B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00100" y="1916352"/>
            <a:ext cx="4653314" cy="414397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C0ECF70A-408E-32AC-E35C-6F298C58E3A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3514" y="1595661"/>
            <a:ext cx="5138386" cy="4390576"/>
          </a:xfrm>
          <a:prstGeom prst="rect">
            <a:avLst/>
          </a:prstGeom>
          <a:noFill/>
          <a:extLst>
            <a:ext uri="{909E8E84-426E-40DD-AFC4-6F175D3DCCD1}">
              <a14:hiddenFill xmlns:a14="http://schemas.microsoft.com/office/drawing/2010/main">
                <a:solidFill>
                  <a:srgbClr val="FFFFFF"/>
                </a:solidFill>
              </a14:hiddenFill>
            </a:ext>
          </a:extLst>
        </p:spPr>
      </p:pic>
      <p:cxnSp>
        <p:nvCxnSpPr>
          <p:cNvPr id="12336" name="Straight Connector 12335">
            <a:extLst>
              <a:ext uri="{FF2B5EF4-FFF2-40B4-BE49-F238E27FC236}">
                <a16:creationId xmlns:a16="http://schemas.microsoft.com/office/drawing/2014/main" id="{44B21692-652C-4371-95C5-05248EF342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7890"/>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0676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0AC8E-5E89-6F2B-8D45-6DE176146C3E}"/>
              </a:ext>
            </a:extLst>
          </p:cNvPr>
          <p:cNvSpPr>
            <a:spLocks noGrp="1"/>
          </p:cNvSpPr>
          <p:nvPr>
            <p:ph type="title"/>
          </p:nvPr>
        </p:nvSpPr>
        <p:spPr/>
        <p:txBody>
          <a:bodyPr>
            <a:normAutofit/>
          </a:bodyPr>
          <a:lstStyle/>
          <a:p>
            <a:pPr algn="ctr"/>
            <a:r>
              <a:rPr lang="en-US" sz="2400"/>
              <a:t>Objective:</a:t>
            </a:r>
            <a:br>
              <a:rPr lang="en-US" sz="2400"/>
            </a:br>
            <a:r>
              <a:rPr lang="en-US" sz="2400"/>
              <a:t>ANALYSING A RELATIONSHIP BETWEEN LOCAL PROPERTY VALUES AND STUDENT ACADEMIC PERFORMANCE IN MONTGOMERY COUNTY</a:t>
            </a:r>
            <a:endParaRPr lang="en-US" sz="2400" dirty="0"/>
          </a:p>
        </p:txBody>
      </p:sp>
      <p:graphicFrame>
        <p:nvGraphicFramePr>
          <p:cNvPr id="55" name="TextBox 16">
            <a:extLst>
              <a:ext uri="{FF2B5EF4-FFF2-40B4-BE49-F238E27FC236}">
                <a16:creationId xmlns:a16="http://schemas.microsoft.com/office/drawing/2014/main" id="{093300E1-F325-A7B4-FC00-51FD6B06FD14}"/>
              </a:ext>
            </a:extLst>
          </p:cNvPr>
          <p:cNvGraphicFramePr/>
          <p:nvPr/>
        </p:nvGraphicFramePr>
        <p:xfrm>
          <a:off x="1780674" y="2406316"/>
          <a:ext cx="9160042" cy="36574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593706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39" name="Rectangle 13338">
            <a:extLst>
              <a:ext uri="{FF2B5EF4-FFF2-40B4-BE49-F238E27FC236}">
                <a16:creationId xmlns:a16="http://schemas.microsoft.com/office/drawing/2014/main" id="{E53615EE-C559-4E03-999B-5477F1626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AAF524-A0B9-E08B-7201-02D8A889A6AF}"/>
              </a:ext>
            </a:extLst>
          </p:cNvPr>
          <p:cNvSpPr>
            <a:spLocks noGrp="1"/>
          </p:cNvSpPr>
          <p:nvPr>
            <p:ph type="title"/>
          </p:nvPr>
        </p:nvSpPr>
        <p:spPr>
          <a:xfrm>
            <a:off x="700088" y="909637"/>
            <a:ext cx="5958216" cy="1316736"/>
          </a:xfrm>
        </p:spPr>
        <p:txBody>
          <a:bodyPr vert="horz" lIns="91440" tIns="45720" rIns="91440" bIns="45720" rtlCol="0" anchor="t">
            <a:normAutofit/>
          </a:bodyPr>
          <a:lstStyle/>
          <a:p>
            <a:pPr>
              <a:lnSpc>
                <a:spcPct val="90000"/>
              </a:lnSpc>
            </a:pPr>
            <a:r>
              <a:rPr lang="en-US" sz="2800"/>
              <a:t>correlation between graduation rate and median home value</a:t>
            </a:r>
          </a:p>
        </p:txBody>
      </p:sp>
      <p:cxnSp>
        <p:nvCxnSpPr>
          <p:cNvPr id="13341" name="Straight Connector 13340">
            <a:extLst>
              <a:ext uri="{FF2B5EF4-FFF2-40B4-BE49-F238E27FC236}">
                <a16:creationId xmlns:a16="http://schemas.microsoft.com/office/drawing/2014/main" id="{799A8EBD-049C-48E6-97ED-C9102D78FC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2376"/>
            <a:ext cx="5715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86759DE-528C-8E12-61AC-A6AD2C6E4980}"/>
              </a:ext>
            </a:extLst>
          </p:cNvPr>
          <p:cNvSpPr txBox="1"/>
          <p:nvPr/>
        </p:nvSpPr>
        <p:spPr>
          <a:xfrm>
            <a:off x="700088" y="2235251"/>
            <a:ext cx="5958216" cy="3713109"/>
          </a:xfrm>
          <a:prstGeom prst="rect">
            <a:avLst/>
          </a:prstGeom>
        </p:spPr>
        <p:txBody>
          <a:bodyPr vert="horz" lIns="91440" tIns="45720" rIns="91440" bIns="45720" rtlCol="0">
            <a:normAutofit/>
          </a:bodyPr>
          <a:lstStyle/>
          <a:p>
            <a:pPr indent="-228600">
              <a:lnSpc>
                <a:spcPct val="110000"/>
              </a:lnSpc>
              <a:spcAft>
                <a:spcPts val="600"/>
              </a:spcAft>
              <a:buFont typeface="Arial" panose="020B0604020202020204" pitchFamily="34" charset="0"/>
              <a:buChar char="•"/>
            </a:pPr>
            <a:r>
              <a:rPr lang="en-US" dirty="0"/>
              <a:t>R-Squared: 0.32</a:t>
            </a:r>
          </a:p>
          <a:p>
            <a:pPr indent="-228600">
              <a:lnSpc>
                <a:spcPct val="110000"/>
              </a:lnSpc>
              <a:spcAft>
                <a:spcPts val="600"/>
              </a:spcAft>
              <a:buFont typeface="Arial" panose="020B0604020202020204" pitchFamily="34" charset="0"/>
              <a:buChar char="•"/>
            </a:pPr>
            <a:r>
              <a:rPr lang="en-US" dirty="0"/>
              <a:t>P-Value: 0.00</a:t>
            </a:r>
          </a:p>
          <a:p>
            <a:pPr indent="-228600">
              <a:lnSpc>
                <a:spcPct val="110000"/>
              </a:lnSpc>
              <a:spcAft>
                <a:spcPts val="600"/>
              </a:spcAft>
              <a:buFont typeface="Arial" panose="020B0604020202020204" pitchFamily="34" charset="0"/>
              <a:buChar char="•"/>
            </a:pPr>
            <a:r>
              <a:rPr lang="en-US" dirty="0"/>
              <a:t>Very slight association. We can conclude that there are other factors outside of median home value that attest to graduation rates.</a:t>
            </a:r>
          </a:p>
        </p:txBody>
      </p:sp>
      <p:pic>
        <p:nvPicPr>
          <p:cNvPr id="13314" name="Picture 2">
            <a:extLst>
              <a:ext uri="{FF2B5EF4-FFF2-40B4-BE49-F238E27FC236}">
                <a16:creationId xmlns:a16="http://schemas.microsoft.com/office/drawing/2014/main" id="{B47E51CA-EB32-8EC3-0F10-5C7CB04277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1408" b="10881"/>
          <a:stretch/>
        </p:blipFill>
        <p:spPr bwMode="auto">
          <a:xfrm>
            <a:off x="7315200" y="930836"/>
            <a:ext cx="4076700" cy="2173795"/>
          </a:xfrm>
          <a:prstGeom prst="rect">
            <a:avLst/>
          </a:prstGeom>
          <a:noFill/>
          <a:extLst>
            <a:ext uri="{909E8E84-426E-40DD-AFC4-6F175D3DCCD1}">
              <a14:hiddenFill xmlns:a14="http://schemas.microsoft.com/office/drawing/2010/main">
                <a:solidFill>
                  <a:srgbClr val="FFFFFF"/>
                </a:solidFill>
              </a14:hiddenFill>
            </a:ext>
          </a:extLst>
        </p:spPr>
      </p:pic>
      <p:cxnSp>
        <p:nvCxnSpPr>
          <p:cNvPr id="13343" name="Straight Connector 13342">
            <a:extLst>
              <a:ext uri="{FF2B5EF4-FFF2-40B4-BE49-F238E27FC236}">
                <a16:creationId xmlns:a16="http://schemas.microsoft.com/office/drawing/2014/main" id="{07AB7C5C-C091-4C25-B1BD-93E2F6948C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8546"/>
            <a:ext cx="5715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3316" name="Picture 4">
            <a:extLst>
              <a:ext uri="{FF2B5EF4-FFF2-40B4-BE49-F238E27FC236}">
                <a16:creationId xmlns:a16="http://schemas.microsoft.com/office/drawing/2014/main" id="{DB2A8E4B-BBD1-06F7-8018-9A8610CE7D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6175" r="2" b="6319"/>
          <a:stretch/>
        </p:blipFill>
        <p:spPr bwMode="auto">
          <a:xfrm>
            <a:off x="7315200" y="3793871"/>
            <a:ext cx="4076700" cy="2153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19517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345" name="Straight Connector 14344">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47" name="Straight Connector 14346">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349" name="Rectangle 14348">
            <a:extLst>
              <a:ext uri="{FF2B5EF4-FFF2-40B4-BE49-F238E27FC236}">
                <a16:creationId xmlns:a16="http://schemas.microsoft.com/office/drawing/2014/main" id="{341BFA31-6544-45C2-9DA0-9E1C5E0B1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281A4B-73AC-75A2-AC46-6C0EA6B0EF1C}"/>
              </a:ext>
            </a:extLst>
          </p:cNvPr>
          <p:cNvSpPr>
            <a:spLocks noGrp="1"/>
          </p:cNvSpPr>
          <p:nvPr>
            <p:ph type="title"/>
          </p:nvPr>
        </p:nvSpPr>
        <p:spPr>
          <a:xfrm>
            <a:off x="695326" y="4742029"/>
            <a:ext cx="10765912" cy="685534"/>
          </a:xfrm>
        </p:spPr>
        <p:txBody>
          <a:bodyPr vert="horz" lIns="91440" tIns="45720" rIns="91440" bIns="45720" rtlCol="0" anchor="t">
            <a:normAutofit/>
          </a:bodyPr>
          <a:lstStyle/>
          <a:p>
            <a:pPr>
              <a:lnSpc>
                <a:spcPct val="90000"/>
              </a:lnSpc>
            </a:pPr>
            <a:r>
              <a:rPr lang="en-US" sz="3800"/>
              <a:t>other factors that count as contributors</a:t>
            </a:r>
          </a:p>
        </p:txBody>
      </p:sp>
      <p:pic>
        <p:nvPicPr>
          <p:cNvPr id="14340" name="Picture 4">
            <a:extLst>
              <a:ext uri="{FF2B5EF4-FFF2-40B4-BE49-F238E27FC236}">
                <a16:creationId xmlns:a16="http://schemas.microsoft.com/office/drawing/2014/main" id="{F1EA1FE9-58BF-DEB3-C3C4-A73DD58DB58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4410" y="723899"/>
            <a:ext cx="4480263" cy="3584211"/>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96F2B427-9E20-97D5-0D82-A1B907972B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72812" y="723899"/>
            <a:ext cx="4480263" cy="3584211"/>
          </a:xfrm>
          <a:prstGeom prst="rect">
            <a:avLst/>
          </a:prstGeom>
          <a:noFill/>
          <a:extLst>
            <a:ext uri="{909E8E84-426E-40DD-AFC4-6F175D3DCCD1}">
              <a14:hiddenFill xmlns:a14="http://schemas.microsoft.com/office/drawing/2010/main">
                <a:solidFill>
                  <a:srgbClr val="FFFFFF"/>
                </a:solidFill>
              </a14:hiddenFill>
            </a:ext>
          </a:extLst>
        </p:spPr>
      </p:pic>
      <p:cxnSp>
        <p:nvCxnSpPr>
          <p:cNvPr id="14351" name="Straight Connector 14350">
            <a:extLst>
              <a:ext uri="{FF2B5EF4-FFF2-40B4-BE49-F238E27FC236}">
                <a16:creationId xmlns:a16="http://schemas.microsoft.com/office/drawing/2014/main" id="{DC36F877-5419-44C1-A2CD-376BDDDC3E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667603"/>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14C6EBA-032B-CE2C-352B-6A2306178DB0}"/>
              </a:ext>
            </a:extLst>
          </p:cNvPr>
          <p:cNvSpPr txBox="1"/>
          <p:nvPr/>
        </p:nvSpPr>
        <p:spPr>
          <a:xfrm>
            <a:off x="1495933" y="5396260"/>
            <a:ext cx="4818402" cy="1477328"/>
          </a:xfrm>
          <a:prstGeom prst="rect">
            <a:avLst/>
          </a:prstGeom>
          <a:noFill/>
        </p:spPr>
        <p:txBody>
          <a:bodyPr wrap="square" rtlCol="0">
            <a:spAutoFit/>
          </a:bodyPr>
          <a:lstStyle/>
          <a:p>
            <a:r>
              <a:rPr lang="en-US" dirty="0"/>
              <a:t>correlation between attendance rate and graduation rate: 0.76</a:t>
            </a:r>
          </a:p>
          <a:p>
            <a:r>
              <a:rPr lang="en-US" dirty="0"/>
              <a:t>R-squared: 0.59</a:t>
            </a:r>
          </a:p>
          <a:p>
            <a:r>
              <a:rPr lang="en-US" dirty="0"/>
              <a:t>P-value: less than zero.</a:t>
            </a:r>
          </a:p>
          <a:p>
            <a:r>
              <a:rPr lang="en-US" dirty="0"/>
              <a:t>There is a strong correlation between the two</a:t>
            </a:r>
          </a:p>
        </p:txBody>
      </p:sp>
      <p:sp>
        <p:nvSpPr>
          <p:cNvPr id="5" name="TextBox 4">
            <a:extLst>
              <a:ext uri="{FF2B5EF4-FFF2-40B4-BE49-F238E27FC236}">
                <a16:creationId xmlns:a16="http://schemas.microsoft.com/office/drawing/2014/main" id="{30D7093A-638C-63C9-BBE8-9C56B58956D1}"/>
              </a:ext>
            </a:extLst>
          </p:cNvPr>
          <p:cNvSpPr txBox="1"/>
          <p:nvPr/>
        </p:nvSpPr>
        <p:spPr>
          <a:xfrm>
            <a:off x="6714385" y="5357227"/>
            <a:ext cx="5036043" cy="1477328"/>
          </a:xfrm>
          <a:prstGeom prst="rect">
            <a:avLst/>
          </a:prstGeom>
          <a:noFill/>
        </p:spPr>
        <p:txBody>
          <a:bodyPr wrap="square" rtlCol="0">
            <a:spAutoFit/>
          </a:bodyPr>
          <a:lstStyle/>
          <a:p>
            <a:r>
              <a:rPr lang="en-US" dirty="0"/>
              <a:t>correlation between graduation rate and college decision rate: .69</a:t>
            </a:r>
          </a:p>
          <a:p>
            <a:r>
              <a:rPr lang="en-US" dirty="0"/>
              <a:t>R-squared: .59</a:t>
            </a:r>
          </a:p>
          <a:p>
            <a:r>
              <a:rPr lang="en-US" dirty="0"/>
              <a:t>P-Value: less than zero</a:t>
            </a:r>
          </a:p>
          <a:p>
            <a:r>
              <a:rPr lang="en-US" dirty="0"/>
              <a:t>graduation rates do influence college decision.</a:t>
            </a:r>
          </a:p>
        </p:txBody>
      </p:sp>
    </p:spTree>
    <p:extLst>
      <p:ext uri="{BB962C8B-B14F-4D97-AF65-F5344CB8AC3E}">
        <p14:creationId xmlns:p14="http://schemas.microsoft.com/office/powerpoint/2010/main" val="352163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E82E3-C82A-CF5F-E358-B417C0E1A9BA}"/>
              </a:ext>
            </a:extLst>
          </p:cNvPr>
          <p:cNvSpPr>
            <a:spLocks noGrp="1"/>
          </p:cNvSpPr>
          <p:nvPr>
            <p:ph type="title"/>
          </p:nvPr>
        </p:nvSpPr>
        <p:spPr/>
        <p:txBody>
          <a:bodyPr/>
          <a:lstStyle/>
          <a:p>
            <a:pPr algn="ctr"/>
            <a:r>
              <a:rPr lang="en-US" dirty="0"/>
              <a:t>in conclusion</a:t>
            </a:r>
          </a:p>
        </p:txBody>
      </p:sp>
      <p:sp>
        <p:nvSpPr>
          <p:cNvPr id="3" name="Content Placeholder 2">
            <a:extLst>
              <a:ext uri="{FF2B5EF4-FFF2-40B4-BE49-F238E27FC236}">
                <a16:creationId xmlns:a16="http://schemas.microsoft.com/office/drawing/2014/main" id="{4855B43C-A7E3-86DE-81B6-1BE7A1FA23EF}"/>
              </a:ext>
            </a:extLst>
          </p:cNvPr>
          <p:cNvSpPr>
            <a:spLocks noGrp="1"/>
          </p:cNvSpPr>
          <p:nvPr>
            <p:ph idx="1"/>
          </p:nvPr>
        </p:nvSpPr>
        <p:spPr/>
        <p:txBody>
          <a:bodyPr/>
          <a:lstStyle/>
          <a:p>
            <a:r>
              <a:rPr lang="en-US" dirty="0"/>
              <a:t>although median home values can be a factor in a student’s success in school, its effect is not what drives the student to succeed.</a:t>
            </a:r>
          </a:p>
          <a:p>
            <a:r>
              <a:rPr lang="en-US" dirty="0"/>
              <a:t>attendance rates greatly influence student’s success, the more diligent a student is in that respect, the higher their chances are at graduating.</a:t>
            </a:r>
          </a:p>
          <a:p>
            <a:r>
              <a:rPr lang="en-US" dirty="0"/>
              <a:t>overall, students in the county seem to be performing at a significantly higher level with some school clusters ranking higher than others.</a:t>
            </a:r>
          </a:p>
          <a:p>
            <a:endParaRPr lang="en-US" dirty="0"/>
          </a:p>
        </p:txBody>
      </p:sp>
    </p:spTree>
    <p:extLst>
      <p:ext uri="{BB962C8B-B14F-4D97-AF65-F5344CB8AC3E}">
        <p14:creationId xmlns:p14="http://schemas.microsoft.com/office/powerpoint/2010/main" val="2254168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945291-32C1-9158-AA21-28037B712AED}"/>
              </a:ext>
            </a:extLst>
          </p:cNvPr>
          <p:cNvSpPr>
            <a:spLocks noGrp="1"/>
          </p:cNvSpPr>
          <p:nvPr>
            <p:ph type="title"/>
          </p:nvPr>
        </p:nvSpPr>
        <p:spPr>
          <a:xfrm>
            <a:off x="704087" y="559063"/>
            <a:ext cx="3306747" cy="5256025"/>
          </a:xfrm>
        </p:spPr>
        <p:txBody>
          <a:bodyPr>
            <a:normAutofit/>
          </a:bodyPr>
          <a:lstStyle/>
          <a:p>
            <a:r>
              <a:rPr lang="en-US" sz="2500" dirty="0"/>
              <a:t>References and Acknowledgements</a:t>
            </a:r>
          </a:p>
        </p:txBody>
      </p:sp>
      <p:sp>
        <p:nvSpPr>
          <p:cNvPr id="3" name="Content Placeholder 2">
            <a:extLst>
              <a:ext uri="{FF2B5EF4-FFF2-40B4-BE49-F238E27FC236}">
                <a16:creationId xmlns:a16="http://schemas.microsoft.com/office/drawing/2014/main" id="{EB1AE6B7-AF59-B84F-E76F-3DD121A42C2D}"/>
              </a:ext>
            </a:extLst>
          </p:cNvPr>
          <p:cNvSpPr>
            <a:spLocks noGrp="1"/>
          </p:cNvSpPr>
          <p:nvPr>
            <p:ph idx="1"/>
          </p:nvPr>
        </p:nvSpPr>
        <p:spPr>
          <a:xfrm>
            <a:off x="4643022" y="622249"/>
            <a:ext cx="6844892" cy="5639712"/>
          </a:xfrm>
        </p:spPr>
        <p:txBody>
          <a:bodyPr>
            <a:normAutofit/>
          </a:bodyPr>
          <a:lstStyle/>
          <a:p>
            <a:pPr marL="0" marR="0">
              <a:lnSpc>
                <a:spcPct val="100000"/>
              </a:lnSpc>
              <a:spcAft>
                <a:spcPts val="800"/>
              </a:spcAft>
              <a:buNone/>
            </a:pPr>
            <a:r>
              <a:rPr lang="en-US" sz="1100" b="1" kern="100" dirty="0">
                <a:effectLst/>
                <a:latin typeface="Aptos" panose="020B0004020202020204" pitchFamily="34" charset="0"/>
                <a:ea typeface="Aptos" panose="020B0004020202020204" pitchFamily="34" charset="0"/>
                <a:cs typeface="Times New Roman" panose="02020603050405020304" pitchFamily="18" charset="0"/>
              </a:rPr>
              <a:t>References:</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0000"/>
              </a:lnSpc>
              <a:spcAft>
                <a:spcPts val="800"/>
              </a:spcAft>
              <a:buSzPts val="1000"/>
              <a:buFont typeface="Symbol" panose="05050102010706020507" pitchFamily="18" charset="2"/>
              <a:buChar char=""/>
              <a:tabLst>
                <a:tab pos="457200" algn="l"/>
              </a:tabLs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U.S. Census Bureau. (2022). </a:t>
            </a:r>
            <a:r>
              <a:rPr lang="en-US" sz="1100" i="1" kern="100" dirty="0">
                <a:effectLst/>
                <a:latin typeface="Aptos" panose="020B0004020202020204" pitchFamily="34" charset="0"/>
                <a:ea typeface="Aptos" panose="020B0004020202020204" pitchFamily="34" charset="0"/>
                <a:cs typeface="Times New Roman" panose="02020603050405020304" pitchFamily="18" charset="0"/>
              </a:rPr>
              <a:t>American Community Survey</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u="sng" kern="100" dirty="0">
                <a:effectLst/>
                <a:latin typeface="Aptos" panose="020B0004020202020204" pitchFamily="34" charset="0"/>
                <a:ea typeface="Aptos" panose="020B0004020202020204" pitchFamily="34" charset="0"/>
                <a:cs typeface="Times New Roman" panose="02020603050405020304" pitchFamily="18" charset="0"/>
                <a:hlinkClick r:id="rId2"/>
              </a:rPr>
              <a:t>https://api.census.gov/data/2022/acs/acs5</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0000"/>
              </a:lnSpc>
              <a:spcAft>
                <a:spcPts val="800"/>
              </a:spcAft>
              <a:buSzPts val="1000"/>
              <a:buFont typeface="Symbol" panose="05050102010706020507" pitchFamily="18" charset="2"/>
              <a:buChar char=""/>
              <a:tabLst>
                <a:tab pos="457200" algn="l"/>
              </a:tabLs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Data Montgomery. (2023). </a:t>
            </a:r>
            <a:r>
              <a:rPr lang="en-US" sz="1100" i="1" kern="100" dirty="0">
                <a:effectLst/>
                <a:latin typeface="Aptos" panose="020B0004020202020204" pitchFamily="34" charset="0"/>
                <a:ea typeface="Aptos" panose="020B0004020202020204" pitchFamily="34" charset="0"/>
                <a:cs typeface="Times New Roman" panose="02020603050405020304" pitchFamily="18" charset="0"/>
              </a:rPr>
              <a:t>Public Schools</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u="sng" kern="100" dirty="0">
                <a:effectLst/>
                <a:latin typeface="Aptos" panose="020B0004020202020204" pitchFamily="34" charset="0"/>
                <a:ea typeface="Aptos" panose="020B0004020202020204" pitchFamily="34" charset="0"/>
                <a:cs typeface="Times New Roman" panose="02020603050405020304" pitchFamily="18" charset="0"/>
                <a:hlinkClick r:id="rId3"/>
              </a:rPr>
              <a:t>https://data.montgomerycountymd.gov/Education/Public-Schools/772q-4wm8/data_preview</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p>
          <a:p>
            <a:pPr marL="342900" marR="0" lvl="0" indent="-342900">
              <a:lnSpc>
                <a:spcPct val="100000"/>
              </a:lnSpc>
              <a:spcAft>
                <a:spcPts val="800"/>
              </a:spcAft>
              <a:buSzPts val="1000"/>
              <a:buFont typeface="Symbol" panose="05050102010706020507" pitchFamily="18" charset="2"/>
              <a:buChar char=""/>
              <a:tabLst>
                <a:tab pos="457200" algn="l"/>
              </a:tabLs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Data Montgomery. (2013). </a:t>
            </a:r>
            <a:r>
              <a:rPr lang="en-US" sz="1100" i="1" kern="100" dirty="0">
                <a:effectLst/>
                <a:latin typeface="Aptos" panose="020B0004020202020204" pitchFamily="34" charset="0"/>
                <a:ea typeface="Aptos" panose="020B0004020202020204" pitchFamily="34" charset="0"/>
                <a:cs typeface="Times New Roman" panose="02020603050405020304" pitchFamily="18" charset="0"/>
              </a:rPr>
              <a:t>School Participation Indicators</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u="sng" kern="100" dirty="0">
                <a:effectLst/>
                <a:latin typeface="Aptos" panose="020B0004020202020204" pitchFamily="34" charset="0"/>
                <a:ea typeface="Aptos" panose="020B0004020202020204" pitchFamily="34" charset="0"/>
                <a:cs typeface="Times New Roman" panose="02020603050405020304" pitchFamily="18" charset="0"/>
                <a:hlinkClick r:id="rId4"/>
              </a:rPr>
              <a:t>FY2013 MSDE School Participation Indicators - All Schools | MCPS - Open Data Portal</a:t>
            </a:r>
            <a:endParaRPr lang="en-US" sz="1100" u="sng"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0000"/>
              </a:lnSpc>
              <a:spcAft>
                <a:spcPts val="800"/>
              </a:spcAft>
              <a:buNone/>
            </a:pPr>
            <a:r>
              <a:rPr lang="en-US" sz="1100" b="1" kern="100" dirty="0">
                <a:effectLst/>
                <a:latin typeface="Aptos" panose="020B0004020202020204" pitchFamily="34" charset="0"/>
                <a:ea typeface="Aptos" panose="020B0004020202020204" pitchFamily="34" charset="0"/>
                <a:cs typeface="Times New Roman" panose="02020603050405020304" pitchFamily="18" charset="0"/>
              </a:rPr>
              <a:t>Acknowledgements:</a:t>
            </a:r>
            <a:br>
              <a:rPr lang="en-US" sz="1100" kern="100" dirty="0">
                <a:effectLst/>
                <a:latin typeface="Aptos" panose="020B0004020202020204" pitchFamily="34" charset="0"/>
                <a:ea typeface="Aptos" panose="020B0004020202020204" pitchFamily="34" charset="0"/>
                <a:cs typeface="Times New Roman" panose="02020603050405020304" pitchFamily="18" charset="0"/>
              </a:rPr>
            </a:br>
            <a:r>
              <a:rPr lang="en-US" sz="1100" kern="100" dirty="0">
                <a:effectLst/>
                <a:latin typeface="Aptos" panose="020B0004020202020204" pitchFamily="34" charset="0"/>
                <a:ea typeface="Aptos" panose="020B0004020202020204" pitchFamily="34" charset="0"/>
                <a:cs typeface="Times New Roman" panose="02020603050405020304" pitchFamily="18" charset="0"/>
              </a:rPr>
              <a:t>I would like to thank Professor Lori Perine for her guidance, feedback, and support throughout this project. I would also like to thank all the professors who have helped me through my Data Science Certificate:</a:t>
            </a:r>
          </a:p>
          <a:p>
            <a:pPr marL="342900" marR="0" lvl="0" indent="-342900">
              <a:lnSpc>
                <a:spcPct val="100000"/>
              </a:lnSpc>
              <a:buFont typeface="Wingdings" panose="05000000000000000000" pitchFamily="2" charset="2"/>
              <a:buChar char=""/>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Professor Amy Tchantou</a:t>
            </a:r>
          </a:p>
          <a:p>
            <a:pPr marL="342900" marR="0" lvl="0" indent="-342900">
              <a:lnSpc>
                <a:spcPct val="100000"/>
              </a:lnSpc>
              <a:buFont typeface="Wingdings" panose="05000000000000000000" pitchFamily="2" charset="2"/>
              <a:buChar char=""/>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Professor Rebin Muhammed</a:t>
            </a:r>
          </a:p>
          <a:p>
            <a:pPr marL="342900" marR="0" lvl="0" indent="-342900">
              <a:lnSpc>
                <a:spcPct val="100000"/>
              </a:lnSpc>
              <a:spcAft>
                <a:spcPts val="800"/>
              </a:spcAft>
              <a:buFont typeface="Wingdings" panose="05000000000000000000" pitchFamily="2" charset="2"/>
              <a:buChar char=""/>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Professor Abdirisak Mohammed</a:t>
            </a:r>
          </a:p>
          <a:p>
            <a:pPr marL="0" marR="0">
              <a:lnSpc>
                <a:spcPct val="100000"/>
              </a:lnSpc>
              <a:spcAft>
                <a:spcPts val="800"/>
              </a:spcAft>
              <a:buNone/>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I also acknowledge the use of certain programs, including:</a:t>
            </a:r>
          </a:p>
          <a:p>
            <a:pPr marL="342900" marR="0" lvl="0" indent="-342900">
              <a:lnSpc>
                <a:spcPct val="100000"/>
              </a:lnSpc>
              <a:spcAft>
                <a:spcPts val="800"/>
              </a:spcAft>
              <a:buSzPts val="1000"/>
              <a:buFont typeface="Symbol" panose="05050102010706020507" pitchFamily="18" charset="2"/>
              <a:buChar char=""/>
              <a:tabLst>
                <a:tab pos="228600" algn="l"/>
              </a:tabLst>
            </a:pPr>
            <a:r>
              <a:rPr lang="en-US" sz="1100" b="1" kern="100" dirty="0">
                <a:effectLst/>
                <a:latin typeface="Aptos" panose="020B0004020202020204" pitchFamily="34" charset="0"/>
                <a:ea typeface="Aptos" panose="020B0004020202020204" pitchFamily="34" charset="0"/>
                <a:cs typeface="Times New Roman" panose="02020603050405020304" pitchFamily="18" charset="0"/>
              </a:rPr>
              <a:t>Python</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for statistical analysis and data cleaning</a:t>
            </a:r>
          </a:p>
          <a:p>
            <a:pPr marL="342900" marR="0" lvl="0" indent="-342900">
              <a:lnSpc>
                <a:spcPct val="100000"/>
              </a:lnSpc>
              <a:spcAft>
                <a:spcPts val="800"/>
              </a:spcAft>
              <a:buSzPts val="1000"/>
              <a:buFont typeface="Symbol" panose="05050102010706020507" pitchFamily="18" charset="2"/>
              <a:buChar char=""/>
              <a:tabLst>
                <a:tab pos="228600" algn="l"/>
              </a:tabLst>
            </a:pPr>
            <a:r>
              <a:rPr lang="en-US" sz="1100" b="1" kern="100" dirty="0">
                <a:effectLst/>
                <a:latin typeface="Aptos" panose="020B0004020202020204" pitchFamily="34" charset="0"/>
                <a:ea typeface="Aptos" panose="020B0004020202020204" pitchFamily="34" charset="0"/>
                <a:cs typeface="Times New Roman" panose="02020603050405020304" pitchFamily="18" charset="0"/>
              </a:rPr>
              <a:t>Seaborn, Folium, Matplotlib</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for data visualization</a:t>
            </a:r>
          </a:p>
          <a:p>
            <a:pPr marL="342900" marR="0" lvl="0" indent="-342900">
              <a:lnSpc>
                <a:spcPct val="100000"/>
              </a:lnSpc>
              <a:spcAft>
                <a:spcPts val="800"/>
              </a:spcAft>
              <a:buSzPts val="1000"/>
              <a:buFont typeface="Symbol" panose="05050102010706020507" pitchFamily="18" charset="2"/>
              <a:buChar char=""/>
              <a:tabLst>
                <a:tab pos="228600" algn="l"/>
              </a:tabLst>
            </a:pPr>
            <a:r>
              <a:rPr lang="en-US" sz="1100" b="1" kern="100" dirty="0" err="1">
                <a:latin typeface="Aptos" panose="020B0004020202020204" pitchFamily="34" charset="0"/>
                <a:ea typeface="Aptos" panose="020B0004020202020204" pitchFamily="34" charset="0"/>
                <a:cs typeface="Times New Roman" panose="02020603050405020304" pitchFamily="18" charset="0"/>
              </a:rPr>
              <a:t>statsmodel</a:t>
            </a:r>
            <a:r>
              <a:rPr lang="en-US" sz="1100" b="1" kern="100" dirty="0">
                <a:latin typeface="Aptos" panose="020B0004020202020204" pitchFamily="34" charset="0"/>
                <a:ea typeface="Aptos" panose="020B0004020202020204" pitchFamily="34" charset="0"/>
                <a:cs typeface="Times New Roman" panose="02020603050405020304" pitchFamily="18" charset="0"/>
              </a:rPr>
              <a:t> </a:t>
            </a:r>
            <a:r>
              <a:rPr lang="en-US" sz="1100" kern="100" dirty="0">
                <a:latin typeface="Aptos" panose="020B0004020202020204" pitchFamily="34" charset="0"/>
                <a:ea typeface="Aptos" panose="020B0004020202020204" pitchFamily="34" charset="0"/>
                <a:cs typeface="Times New Roman" panose="02020603050405020304" pitchFamily="18" charset="0"/>
              </a:rPr>
              <a:t>for statistical modeling.</a:t>
            </a:r>
            <a:endParaRPr lang="en-US" sz="1100" b="1"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nSpc>
                <a:spcPct val="100000"/>
              </a:lnSpc>
              <a:spcAft>
                <a:spcPts val="800"/>
              </a:spcAft>
              <a:buSzPts val="1000"/>
              <a:buNone/>
              <a:tabLst>
                <a:tab pos="228600" algn="l"/>
              </a:tabLst>
            </a:pP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nSpc>
                <a:spcPct val="100000"/>
              </a:lnSpc>
              <a:spcAft>
                <a:spcPts val="800"/>
              </a:spcAft>
              <a:buSzPts val="1000"/>
              <a:buNone/>
              <a:tabLst>
                <a:tab pos="457200" algn="l"/>
              </a:tabLst>
            </a:pPr>
            <a:endParaRPr lang="en-US" sz="1100" u="sng" kern="100" dirty="0">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0000"/>
              </a:lnSpc>
              <a:spcAft>
                <a:spcPts val="800"/>
              </a:spcAft>
              <a:buSzPts val="1000"/>
              <a:buFont typeface="Symbol" panose="05050102010706020507" pitchFamily="18" charset="2"/>
              <a:buChar char=""/>
              <a:tabLst>
                <a:tab pos="457200" algn="l"/>
              </a:tabLst>
            </a:pP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0000"/>
              </a:lnSpc>
            </a:pPr>
            <a:endParaRPr lang="en-US" sz="1100" dirty="0"/>
          </a:p>
        </p:txBody>
      </p:sp>
      <p:cxnSp>
        <p:nvCxnSpPr>
          <p:cNvPr id="10" name="Straight Connector 9">
            <a:extLst>
              <a:ext uri="{FF2B5EF4-FFF2-40B4-BE49-F238E27FC236}">
                <a16:creationId xmlns:a16="http://schemas.microsoft.com/office/drawing/2014/main" id="{0AFF0B6C-73E2-4B40-9280-938C14922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223541" y="723900"/>
            <a:ext cx="15948" cy="54500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6030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8" name="Rectangle 7">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pic>
        <p:nvPicPr>
          <p:cNvPr id="10" name="Picture 9" descr="Close up image of hands applauding">
            <a:extLst>
              <a:ext uri="{FF2B5EF4-FFF2-40B4-BE49-F238E27FC236}">
                <a16:creationId xmlns:a16="http://schemas.microsoft.com/office/drawing/2014/main" id="{0A98FDD0-3314-ABF3-6B50-1089345E4C41}"/>
              </a:ext>
            </a:extLst>
          </p:cNvPr>
          <p:cNvPicPr>
            <a:picLocks noChangeAspect="1"/>
          </p:cNvPicPr>
          <p:nvPr/>
        </p:nvPicPr>
        <p:blipFill>
          <a:blip r:embed="rId2"/>
          <a:srcRect t="3679" b="12052"/>
          <a:stretch/>
        </p:blipFill>
        <p:spPr>
          <a:xfrm>
            <a:off x="-2" y="34057"/>
            <a:ext cx="12191979" cy="6857990"/>
          </a:xfrm>
          <a:prstGeom prst="rect">
            <a:avLst/>
          </a:prstGeom>
        </p:spPr>
      </p:pic>
      <p:sp>
        <p:nvSpPr>
          <p:cNvPr id="12" name="Rectangle 11">
            <a:extLst>
              <a:ext uri="{FF2B5EF4-FFF2-40B4-BE49-F238E27FC236}">
                <a16:creationId xmlns:a16="http://schemas.microsoft.com/office/drawing/2014/main" id="{D21F66AB-6D67-4C86-A415-0B6E4EEC5A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3811" y="423809"/>
            <a:ext cx="6858002" cy="6010383"/>
          </a:xfrm>
          <a:prstGeom prst="rect">
            <a:avLst/>
          </a:prstGeom>
          <a:gradFill>
            <a:gsLst>
              <a:gs pos="0">
                <a:schemeClr val="bg1">
                  <a:alpha val="0"/>
                </a:schemeClr>
              </a:gs>
              <a:gs pos="46000">
                <a:schemeClr val="bg1">
                  <a:alpha val="31000"/>
                </a:schemeClr>
              </a:gs>
              <a:gs pos="26000">
                <a:schemeClr val="bg1">
                  <a:alpha val="17000"/>
                </a:schemeClr>
              </a:gs>
              <a:gs pos="100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7994AA33-1F44-2D28-565F-C8AFC24C9B2E}"/>
              </a:ext>
            </a:extLst>
          </p:cNvPr>
          <p:cNvSpPr>
            <a:spLocks noGrp="1"/>
          </p:cNvSpPr>
          <p:nvPr>
            <p:ph type="title"/>
          </p:nvPr>
        </p:nvSpPr>
        <p:spPr>
          <a:xfrm>
            <a:off x="313786" y="908651"/>
            <a:ext cx="5230366" cy="4005454"/>
          </a:xfrm>
        </p:spPr>
        <p:txBody>
          <a:bodyPr vert="horz" lIns="91440" tIns="45720" rIns="91440" bIns="45720" rtlCol="0" anchor="t">
            <a:normAutofit/>
          </a:bodyPr>
          <a:lstStyle/>
          <a:p>
            <a:r>
              <a:rPr lang="en-US" sz="6800" dirty="0"/>
              <a:t>thank you for listening</a:t>
            </a:r>
          </a:p>
        </p:txBody>
      </p:sp>
      <p:cxnSp>
        <p:nvCxnSpPr>
          <p:cNvPr id="14" name="Straight Connector 13">
            <a:extLst>
              <a:ext uri="{FF2B5EF4-FFF2-40B4-BE49-F238E27FC236}">
                <a16:creationId xmlns:a16="http://schemas.microsoft.com/office/drawing/2014/main" id="{0B66F5E1-B07D-4718-F4B4-5FCE4B7E8F4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9006" y="727509"/>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93186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58AB4-86C8-0008-44C5-4D2784855925}"/>
              </a:ext>
            </a:extLst>
          </p:cNvPr>
          <p:cNvSpPr>
            <a:spLocks noGrp="1"/>
          </p:cNvSpPr>
          <p:nvPr>
            <p:ph type="title"/>
          </p:nvPr>
        </p:nvSpPr>
        <p:spPr/>
        <p:txBody>
          <a:bodyPr/>
          <a:lstStyle/>
          <a:p>
            <a:r>
              <a:rPr lang="en-US" dirty="0"/>
              <a:t>Datasets used</a:t>
            </a:r>
          </a:p>
        </p:txBody>
      </p:sp>
      <p:graphicFrame>
        <p:nvGraphicFramePr>
          <p:cNvPr id="4" name="Content Placeholder 3">
            <a:extLst>
              <a:ext uri="{FF2B5EF4-FFF2-40B4-BE49-F238E27FC236}">
                <a16:creationId xmlns:a16="http://schemas.microsoft.com/office/drawing/2014/main" id="{4A196355-B317-9D29-50AA-3C3ED7599D3E}"/>
              </a:ext>
            </a:extLst>
          </p:cNvPr>
          <p:cNvGraphicFramePr>
            <a:graphicFrameLocks noGrp="1"/>
          </p:cNvGraphicFramePr>
          <p:nvPr>
            <p:ph idx="1"/>
            <p:extLst>
              <p:ext uri="{D42A27DB-BD31-4B8C-83A1-F6EECF244321}">
                <p14:modId xmlns:p14="http://schemas.microsoft.com/office/powerpoint/2010/main" val="2591883287"/>
              </p:ext>
            </p:extLst>
          </p:nvPr>
        </p:nvGraphicFramePr>
        <p:xfrm>
          <a:off x="700088" y="2222498"/>
          <a:ext cx="10691811" cy="4075107"/>
        </p:xfrm>
        <a:graphic>
          <a:graphicData uri="http://schemas.openxmlformats.org/drawingml/2006/table">
            <a:tbl>
              <a:tblPr firstRow="1" bandRow="1">
                <a:tableStyleId>{5C22544A-7EE6-4342-B048-85BDC9FD1C3A}</a:tableStyleId>
              </a:tblPr>
              <a:tblGrid>
                <a:gridCol w="3563937">
                  <a:extLst>
                    <a:ext uri="{9D8B030D-6E8A-4147-A177-3AD203B41FA5}">
                      <a16:colId xmlns:a16="http://schemas.microsoft.com/office/drawing/2014/main" val="4122376771"/>
                    </a:ext>
                  </a:extLst>
                </a:gridCol>
                <a:gridCol w="3563937">
                  <a:extLst>
                    <a:ext uri="{9D8B030D-6E8A-4147-A177-3AD203B41FA5}">
                      <a16:colId xmlns:a16="http://schemas.microsoft.com/office/drawing/2014/main" val="798173810"/>
                    </a:ext>
                  </a:extLst>
                </a:gridCol>
                <a:gridCol w="3563937">
                  <a:extLst>
                    <a:ext uri="{9D8B030D-6E8A-4147-A177-3AD203B41FA5}">
                      <a16:colId xmlns:a16="http://schemas.microsoft.com/office/drawing/2014/main" val="1284634963"/>
                    </a:ext>
                  </a:extLst>
                </a:gridCol>
              </a:tblGrid>
              <a:tr h="962129">
                <a:tc>
                  <a:txBody>
                    <a:bodyPr/>
                    <a:lstStyle/>
                    <a:p>
                      <a:pPr algn="ctr"/>
                      <a:r>
                        <a:rPr lang="en-US" dirty="0"/>
                        <a:t>DATASET</a:t>
                      </a:r>
                    </a:p>
                  </a:txBody>
                  <a:tcPr/>
                </a:tc>
                <a:tc>
                  <a:txBody>
                    <a:bodyPr/>
                    <a:lstStyle/>
                    <a:p>
                      <a:pPr algn="ctr"/>
                      <a:r>
                        <a:rPr lang="en-US" dirty="0"/>
                        <a:t>SOURCE</a:t>
                      </a:r>
                    </a:p>
                  </a:txBody>
                  <a:tcPr/>
                </a:tc>
                <a:tc>
                  <a:txBody>
                    <a:bodyPr/>
                    <a:lstStyle/>
                    <a:p>
                      <a:pPr algn="ctr"/>
                      <a:r>
                        <a:rPr lang="en-US" dirty="0"/>
                        <a:t>DESCRIPTION</a:t>
                      </a:r>
                    </a:p>
                  </a:txBody>
                  <a:tcPr/>
                </a:tc>
                <a:extLst>
                  <a:ext uri="{0D108BD9-81ED-4DB2-BD59-A6C34878D82A}">
                    <a16:rowId xmlns:a16="http://schemas.microsoft.com/office/drawing/2014/main" val="600818235"/>
                  </a:ext>
                </a:extLst>
              </a:tr>
              <a:tr h="962129">
                <a:tc>
                  <a:txBody>
                    <a:bodyPr/>
                    <a:lstStyle/>
                    <a:p>
                      <a:pPr algn="ctr"/>
                      <a:r>
                        <a:rPr lang="en-US" sz="1800" u="sng" kern="1200" dirty="0">
                          <a:solidFill>
                            <a:schemeClr val="dk1"/>
                          </a:solidFill>
                          <a:effectLst/>
                          <a:latin typeface="+mn-lt"/>
                          <a:ea typeface="+mn-ea"/>
                          <a:cs typeface="+mn-cs"/>
                          <a:hlinkClick r:id="rId2"/>
                        </a:rPr>
                        <a:t>List of Montgomery County Public Schools</a:t>
                      </a:r>
                      <a:endParaRPr lang="en-US" dirty="0"/>
                    </a:p>
                  </a:txBody>
                  <a:tcPr/>
                </a:tc>
                <a:tc>
                  <a:txBody>
                    <a:bodyPr/>
                    <a:lstStyle/>
                    <a:p>
                      <a:pPr algn="ctr"/>
                      <a:r>
                        <a:rPr lang="en-US" dirty="0"/>
                        <a:t>www.datamongtomery.gov</a:t>
                      </a:r>
                    </a:p>
                  </a:txBody>
                  <a:tcPr/>
                </a:tc>
                <a:tc>
                  <a:txBody>
                    <a:bodyPr/>
                    <a:lstStyle/>
                    <a:p>
                      <a:r>
                        <a:rPr lang="en-US" dirty="0"/>
                        <a:t>List of all the schools in the county, along with their respective metrics.</a:t>
                      </a:r>
                    </a:p>
                  </a:txBody>
                  <a:tcPr/>
                </a:tc>
                <a:extLst>
                  <a:ext uri="{0D108BD9-81ED-4DB2-BD59-A6C34878D82A}">
                    <a16:rowId xmlns:a16="http://schemas.microsoft.com/office/drawing/2014/main" val="3105235604"/>
                  </a:ext>
                </a:extLst>
              </a:tr>
              <a:tr h="962129">
                <a:tc>
                  <a:txBody>
                    <a:bodyPr/>
                    <a:lstStyle/>
                    <a:p>
                      <a:pPr algn="ctr"/>
                      <a:r>
                        <a:rPr lang="en-US" sz="1800" u="sng" kern="1200" dirty="0">
                          <a:solidFill>
                            <a:schemeClr val="dk1"/>
                          </a:solidFill>
                          <a:effectLst/>
                          <a:latin typeface="+mn-lt"/>
                          <a:ea typeface="+mn-ea"/>
                          <a:cs typeface="+mn-cs"/>
                          <a:hlinkClick r:id="rId3"/>
                        </a:rPr>
                        <a:t>Median Home Value in Montgomery County</a:t>
                      </a:r>
                      <a:endParaRPr lang="en-US" dirty="0"/>
                    </a:p>
                  </a:txBody>
                  <a:tcPr/>
                </a:tc>
                <a:tc>
                  <a:txBody>
                    <a:bodyPr/>
                    <a:lstStyle/>
                    <a:p>
                      <a:pPr algn="ctr"/>
                      <a:r>
                        <a:rPr lang="en-US" dirty="0"/>
                        <a:t>Api.census.gov</a:t>
                      </a:r>
                    </a:p>
                  </a:txBody>
                  <a:tcPr/>
                </a:tc>
                <a:tc>
                  <a:txBody>
                    <a:bodyPr/>
                    <a:lstStyle/>
                    <a:p>
                      <a:r>
                        <a:rPr lang="en-US" dirty="0"/>
                        <a:t>API from the census bureau which lists the median home value of properties around the Montgomery County</a:t>
                      </a:r>
                    </a:p>
                  </a:txBody>
                  <a:tcPr/>
                </a:tc>
                <a:extLst>
                  <a:ext uri="{0D108BD9-81ED-4DB2-BD59-A6C34878D82A}">
                    <a16:rowId xmlns:a16="http://schemas.microsoft.com/office/drawing/2014/main" val="865497159"/>
                  </a:ext>
                </a:extLst>
              </a:tr>
              <a:tr h="962129">
                <a:tc>
                  <a:txBody>
                    <a:bodyPr/>
                    <a:lstStyle/>
                    <a:p>
                      <a:pPr algn="ctr"/>
                      <a:r>
                        <a:rPr lang="en-US" sz="1800" u="sng" kern="1200" dirty="0">
                          <a:solidFill>
                            <a:schemeClr val="dk1"/>
                          </a:solidFill>
                          <a:effectLst/>
                          <a:latin typeface="+mn-lt"/>
                          <a:ea typeface="+mn-ea"/>
                          <a:cs typeface="+mn-cs"/>
                          <a:hlinkClick r:id="rId4"/>
                        </a:rPr>
                        <a:t>Locations of Schools in Montgomery County</a:t>
                      </a:r>
                      <a:endParaRPr lang="en-US" dirty="0"/>
                    </a:p>
                  </a:txBody>
                  <a:tcPr/>
                </a:tc>
                <a:tc>
                  <a:txBody>
                    <a:bodyPr/>
                    <a:lstStyle/>
                    <a:p>
                      <a:pPr algn="ctr"/>
                      <a:r>
                        <a:rPr lang="en-US" dirty="0"/>
                        <a:t>www.datamontgomery.gov</a:t>
                      </a:r>
                    </a:p>
                  </a:txBody>
                  <a:tcPr/>
                </a:tc>
                <a:tc>
                  <a:txBody>
                    <a:bodyPr/>
                    <a:lstStyle/>
                    <a:p>
                      <a:r>
                        <a:rPr lang="en-US" dirty="0"/>
                        <a:t>Coordinates of all the schools in the county.</a:t>
                      </a:r>
                    </a:p>
                  </a:txBody>
                  <a:tcPr/>
                </a:tc>
                <a:extLst>
                  <a:ext uri="{0D108BD9-81ED-4DB2-BD59-A6C34878D82A}">
                    <a16:rowId xmlns:a16="http://schemas.microsoft.com/office/drawing/2014/main" val="2164674519"/>
                  </a:ext>
                </a:extLst>
              </a:tr>
            </a:tbl>
          </a:graphicData>
        </a:graphic>
      </p:graphicFrame>
    </p:spTree>
    <p:extLst>
      <p:ext uri="{BB962C8B-B14F-4D97-AF65-F5344CB8AC3E}">
        <p14:creationId xmlns:p14="http://schemas.microsoft.com/office/powerpoint/2010/main" val="836840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429A2C-9FAF-A5F2-D268-E9767A0D4CE7}"/>
              </a:ext>
            </a:extLst>
          </p:cNvPr>
          <p:cNvSpPr>
            <a:spLocks noGrp="1"/>
          </p:cNvSpPr>
          <p:nvPr>
            <p:ph type="title"/>
          </p:nvPr>
        </p:nvSpPr>
        <p:spPr>
          <a:xfrm>
            <a:off x="700088" y="909637"/>
            <a:ext cx="6400800" cy="1307592"/>
          </a:xfrm>
        </p:spPr>
        <p:txBody>
          <a:bodyPr>
            <a:normAutofit/>
          </a:bodyPr>
          <a:lstStyle/>
          <a:p>
            <a:r>
              <a:rPr lang="en-US" dirty="0"/>
              <a:t>Tools used</a:t>
            </a:r>
            <a:endParaRPr lang="en-US"/>
          </a:p>
        </p:txBody>
      </p:sp>
      <p:cxnSp>
        <p:nvCxnSpPr>
          <p:cNvPr id="12" name="Straight Connector 11">
            <a:extLst>
              <a:ext uri="{FF2B5EF4-FFF2-40B4-BE49-F238E27FC236}">
                <a16:creationId xmlns:a16="http://schemas.microsoft.com/office/drawing/2014/main" id="{8E813B4C-6731-0B72-5252-A79AB0E20B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5EB20B3-9250-76FA-6EFF-4FC99A85324D}"/>
              </a:ext>
            </a:extLst>
          </p:cNvPr>
          <p:cNvSpPr>
            <a:spLocks noGrp="1"/>
          </p:cNvSpPr>
          <p:nvPr>
            <p:ph idx="1"/>
          </p:nvPr>
        </p:nvSpPr>
        <p:spPr>
          <a:xfrm>
            <a:off x="700088" y="2221992"/>
            <a:ext cx="6400800" cy="3739896"/>
          </a:xfrm>
        </p:spPr>
        <p:txBody>
          <a:bodyPr>
            <a:normAutofit/>
          </a:bodyPr>
          <a:lstStyle/>
          <a:p>
            <a:pPr marL="342900" marR="0" lvl="0" indent="-342900">
              <a:buFont typeface="Symbol" panose="05050102010706020507" pitchFamily="18" charset="2"/>
              <a:buChar char=""/>
            </a:pPr>
            <a:r>
              <a:rPr lang="en-US" kern="100" dirty="0">
                <a:effectLst/>
                <a:latin typeface="Aptos" panose="020B0004020202020204" pitchFamily="34" charset="0"/>
                <a:ea typeface="Aptos" panose="020B0004020202020204" pitchFamily="34" charset="0"/>
                <a:cs typeface="Times New Roman" panose="02020603050405020304" pitchFamily="18" charset="0"/>
              </a:rPr>
              <a:t>Python </a:t>
            </a:r>
          </a:p>
          <a:p>
            <a:pPr marL="742950" marR="0" lvl="1" indent="-285750">
              <a:buFont typeface="Courier New" panose="02070309020205020404" pitchFamily="49" charset="0"/>
              <a:buChar char="o"/>
            </a:pPr>
            <a:r>
              <a:rPr lang="en-US" kern="100" dirty="0">
                <a:effectLst/>
                <a:latin typeface="Aptos" panose="020B0004020202020204" pitchFamily="34" charset="0"/>
                <a:ea typeface="Aptos" panose="020B0004020202020204" pitchFamily="34" charset="0"/>
                <a:cs typeface="Times New Roman" panose="02020603050405020304" pitchFamily="18" charset="0"/>
              </a:rPr>
              <a:t>All the analysis such as data cleaning, visualization, and modeling were performed with Python.</a:t>
            </a:r>
          </a:p>
          <a:p>
            <a:pPr marL="1143000" marR="0" lvl="2" indent="-228600">
              <a:buFont typeface="Wingdings" panose="05000000000000000000" pitchFamily="2" charset="2"/>
              <a:buChar char=""/>
            </a:pPr>
            <a:r>
              <a:rPr lang="en-US" kern="100" dirty="0">
                <a:effectLst/>
                <a:latin typeface="Aptos" panose="020B0004020202020204" pitchFamily="34" charset="0"/>
                <a:ea typeface="Aptos" panose="020B0004020202020204" pitchFamily="34" charset="0"/>
                <a:cs typeface="Times New Roman" panose="02020603050405020304" pitchFamily="18" charset="0"/>
              </a:rPr>
              <a:t>Packages used: </a:t>
            </a:r>
          </a:p>
          <a:p>
            <a:pPr marL="1600200" marR="0" lvl="3" indent="-228600">
              <a:buFont typeface="Symbol" panose="05050102010706020507" pitchFamily="18" charset="2"/>
              <a:buChar char=""/>
            </a:pPr>
            <a:r>
              <a:rPr lang="en-US" kern="100" dirty="0">
                <a:effectLst/>
                <a:latin typeface="Aptos" panose="020B0004020202020204" pitchFamily="34" charset="0"/>
                <a:ea typeface="Aptos" panose="020B0004020202020204" pitchFamily="34" charset="0"/>
                <a:cs typeface="Times New Roman" panose="02020603050405020304" pitchFamily="18" charset="0"/>
              </a:rPr>
              <a:t>Pandas: used to read the datasets.</a:t>
            </a:r>
          </a:p>
          <a:p>
            <a:pPr marL="1600200" marR="0" lvl="3" indent="-228600">
              <a:buFont typeface="Symbol" panose="05050102010706020507" pitchFamily="18" charset="2"/>
              <a:buChar char=""/>
            </a:pPr>
            <a:r>
              <a:rPr lang="en-US" kern="100" dirty="0">
                <a:effectLst/>
                <a:latin typeface="Aptos" panose="020B0004020202020204" pitchFamily="34" charset="0"/>
                <a:ea typeface="Aptos" panose="020B0004020202020204" pitchFamily="34" charset="0"/>
                <a:cs typeface="Times New Roman" panose="02020603050405020304" pitchFamily="18" charset="0"/>
              </a:rPr>
              <a:t>Seaborn and Matplotlib for visualization, analysis, and modeling.</a:t>
            </a:r>
          </a:p>
          <a:p>
            <a:pPr marL="1600200" marR="0" lvl="3" indent="-228600">
              <a:buFont typeface="Symbol" panose="05050102010706020507" pitchFamily="18" charset="2"/>
              <a:buChar char=""/>
            </a:pPr>
            <a:r>
              <a:rPr lang="en-US" kern="100" dirty="0">
                <a:effectLst/>
                <a:latin typeface="Aptos" panose="020B0004020202020204" pitchFamily="34" charset="0"/>
                <a:ea typeface="Aptos" panose="020B0004020202020204" pitchFamily="34" charset="0"/>
                <a:cs typeface="Times New Roman" panose="02020603050405020304" pitchFamily="18" charset="0"/>
              </a:rPr>
              <a:t>Folium for heatmap display.</a:t>
            </a:r>
          </a:p>
          <a:p>
            <a:pPr marL="1600200" marR="0" lvl="3" indent="-228600">
              <a:spcAft>
                <a:spcPts val="800"/>
              </a:spcAft>
              <a:buFont typeface="Symbol" panose="05050102010706020507" pitchFamily="18" charset="2"/>
              <a:buChar char=""/>
            </a:pPr>
            <a:r>
              <a:rPr lang="en-US" kern="100" dirty="0" err="1">
                <a:effectLst/>
                <a:latin typeface="Aptos" panose="020B0004020202020204" pitchFamily="34" charset="0"/>
                <a:ea typeface="Aptos" panose="020B0004020202020204" pitchFamily="34" charset="0"/>
                <a:cs typeface="Times New Roman" panose="02020603050405020304" pitchFamily="18" charset="0"/>
              </a:rPr>
              <a:t>Squarify</a:t>
            </a:r>
            <a:r>
              <a:rPr lang="en-US" kern="100" dirty="0">
                <a:effectLst/>
                <a:latin typeface="Aptos" panose="020B0004020202020204" pitchFamily="34" charset="0"/>
                <a:ea typeface="Aptos" panose="020B0004020202020204" pitchFamily="34" charset="0"/>
                <a:cs typeface="Times New Roman" panose="02020603050405020304" pitchFamily="18" charset="0"/>
              </a:rPr>
              <a:t> to visualize the clusters by order of value.</a:t>
            </a:r>
          </a:p>
          <a:p>
            <a:pPr marL="1600200" marR="0" lvl="3" indent="-228600">
              <a:spcAft>
                <a:spcPts val="800"/>
              </a:spcAft>
              <a:buFont typeface="Symbol" panose="05050102010706020507" pitchFamily="18" charset="2"/>
              <a:buChar char=""/>
            </a:pPr>
            <a:r>
              <a:rPr lang="en-US" kern="100" dirty="0" err="1">
                <a:latin typeface="Aptos" panose="020B0004020202020204" pitchFamily="34" charset="0"/>
                <a:ea typeface="Aptos" panose="020B0004020202020204" pitchFamily="34" charset="0"/>
                <a:cs typeface="Times New Roman" panose="02020603050405020304" pitchFamily="18" charset="0"/>
              </a:rPr>
              <a:t>Statsmodels</a:t>
            </a:r>
            <a:r>
              <a:rPr lang="en-US" kern="100" dirty="0">
                <a:latin typeface="Aptos" panose="020B0004020202020204" pitchFamily="34" charset="0"/>
                <a:ea typeface="Aptos" panose="020B0004020202020204" pitchFamily="34" charset="0"/>
                <a:cs typeface="Times New Roman" panose="02020603050405020304" pitchFamily="18" charset="0"/>
              </a:rPr>
              <a:t> for the linear regression and ANOVA models.</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pic>
        <p:nvPicPr>
          <p:cNvPr id="7" name="Graphic 6" descr="Panda">
            <a:extLst>
              <a:ext uri="{FF2B5EF4-FFF2-40B4-BE49-F238E27FC236}">
                <a16:creationId xmlns:a16="http://schemas.microsoft.com/office/drawing/2014/main" id="{F0023AF3-80F0-2D45-5186-5EDF81FF13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87920" y="2102261"/>
            <a:ext cx="3903980" cy="3903980"/>
          </a:xfrm>
          <a:prstGeom prst="rect">
            <a:avLst/>
          </a:prstGeom>
        </p:spPr>
      </p:pic>
      <p:cxnSp>
        <p:nvCxnSpPr>
          <p:cNvPr id="14" name="Straight Connector 13">
            <a:extLst>
              <a:ext uri="{FF2B5EF4-FFF2-40B4-BE49-F238E27FC236}">
                <a16:creationId xmlns:a16="http://schemas.microsoft.com/office/drawing/2014/main" id="{6E0E8146-6E65-2E6C-0C86-547E3C9254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1465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06F58F-BB25-424C-5246-7A69666F23CF}"/>
              </a:ext>
            </a:extLst>
          </p:cNvPr>
          <p:cNvSpPr>
            <a:spLocks noGrp="1"/>
          </p:cNvSpPr>
          <p:nvPr>
            <p:ph type="title"/>
          </p:nvPr>
        </p:nvSpPr>
        <p:spPr>
          <a:xfrm>
            <a:off x="704087" y="559063"/>
            <a:ext cx="3306747" cy="5256025"/>
          </a:xfrm>
        </p:spPr>
        <p:txBody>
          <a:bodyPr>
            <a:normAutofit/>
          </a:bodyPr>
          <a:lstStyle/>
          <a:p>
            <a:r>
              <a:rPr lang="en-US" sz="3600" dirty="0"/>
              <a:t>Data cleaning and processing</a:t>
            </a:r>
          </a:p>
        </p:txBody>
      </p:sp>
      <p:sp>
        <p:nvSpPr>
          <p:cNvPr id="3" name="Content Placeholder 2">
            <a:extLst>
              <a:ext uri="{FF2B5EF4-FFF2-40B4-BE49-F238E27FC236}">
                <a16:creationId xmlns:a16="http://schemas.microsoft.com/office/drawing/2014/main" id="{52679905-1E07-8593-4752-5F0F56669E2A}"/>
              </a:ext>
            </a:extLst>
          </p:cNvPr>
          <p:cNvSpPr>
            <a:spLocks noGrp="1"/>
          </p:cNvSpPr>
          <p:nvPr>
            <p:ph idx="1"/>
          </p:nvPr>
        </p:nvSpPr>
        <p:spPr>
          <a:xfrm>
            <a:off x="4643022" y="622249"/>
            <a:ext cx="6844892" cy="5639712"/>
          </a:xfrm>
        </p:spPr>
        <p:txBody>
          <a:bodyPr>
            <a:normAutofit/>
          </a:bodyPr>
          <a:lstStyle/>
          <a:p>
            <a:pPr marL="342900" marR="0" lvl="0" indent="-342900">
              <a:buFont typeface="Wingdings" panose="05000000000000000000" pitchFamily="2" charset="2"/>
              <a:buChar char=""/>
            </a:pPr>
            <a:r>
              <a:rPr lang="en-US" b="1" kern="100" dirty="0">
                <a:effectLst/>
                <a:latin typeface="Aptos" panose="020B0004020202020204" pitchFamily="34" charset="0"/>
                <a:ea typeface="Aptos" panose="020B0004020202020204" pitchFamily="34" charset="0"/>
                <a:cs typeface="Times New Roman" panose="02020603050405020304" pitchFamily="18" charset="0"/>
              </a:rPr>
              <a:t>List of School Dataset: </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buFont typeface="Courier New" panose="02070309020205020404" pitchFamily="49" charset="0"/>
              <a:buChar char="o"/>
            </a:pPr>
            <a:r>
              <a:rPr lang="en-US" kern="100" dirty="0">
                <a:effectLst/>
                <a:latin typeface="Aptos" panose="020B0004020202020204" pitchFamily="34" charset="0"/>
                <a:ea typeface="Aptos" panose="020B0004020202020204" pitchFamily="34" charset="0"/>
                <a:cs typeface="Times New Roman" panose="02020603050405020304" pitchFamily="18" charset="0"/>
              </a:rPr>
              <a:t>Cleaning: </a:t>
            </a:r>
          </a:p>
          <a:p>
            <a:pPr marL="1143000" marR="0" lvl="2" indent="-228600">
              <a:buFont typeface="Wingdings" panose="05000000000000000000" pitchFamily="2" charset="2"/>
              <a:buChar char=""/>
            </a:pPr>
            <a:r>
              <a:rPr lang="en-US" kern="100" dirty="0">
                <a:effectLst/>
                <a:latin typeface="Aptos" panose="020B0004020202020204" pitchFamily="34" charset="0"/>
                <a:ea typeface="Aptos" panose="020B0004020202020204" pitchFamily="34" charset="0"/>
                <a:cs typeface="Times New Roman" panose="02020603050405020304" pitchFamily="18" charset="0"/>
              </a:rPr>
              <a:t>Removing Charter, Elementary, Alternative, and Middle schools.</a:t>
            </a:r>
          </a:p>
          <a:p>
            <a:pPr marL="1143000" marR="0" lvl="2" indent="-228600">
              <a:buFont typeface="Wingdings" panose="05000000000000000000" pitchFamily="2" charset="2"/>
              <a:buChar char=""/>
            </a:pPr>
            <a:r>
              <a:rPr lang="en-US" kern="100" dirty="0">
                <a:latin typeface="Aptos" panose="020B0004020202020204" pitchFamily="34" charset="0"/>
                <a:ea typeface="Aptos" panose="020B0004020202020204" pitchFamily="34" charset="0"/>
                <a:cs typeface="Times New Roman" panose="02020603050405020304" pitchFamily="18" charset="0"/>
              </a:rPr>
              <a:t>Removing school year column </a:t>
            </a:r>
          </a:p>
          <a:p>
            <a:pPr marL="1143000" marR="0" lvl="2" indent="-228600">
              <a:buFont typeface="Wingdings" panose="05000000000000000000" pitchFamily="2" charset="2"/>
              <a:buChar char=""/>
            </a:pPr>
            <a:r>
              <a:rPr lang="en-US" kern="100" dirty="0">
                <a:latin typeface="Aptos" panose="020B0004020202020204" pitchFamily="34" charset="0"/>
                <a:ea typeface="Aptos" panose="020B0004020202020204" pitchFamily="34" charset="0"/>
                <a:cs typeface="Times New Roman" panose="02020603050405020304" pitchFamily="18" charset="0"/>
              </a:rPr>
              <a:t>Removing columns with missing values(military decision, school year)</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buFont typeface="Courier New" panose="02070309020205020404" pitchFamily="49" charset="0"/>
              <a:buChar char="o"/>
            </a:pPr>
            <a:r>
              <a:rPr lang="en-US" kern="100" dirty="0">
                <a:effectLst/>
                <a:latin typeface="Aptos" panose="020B0004020202020204" pitchFamily="34" charset="0"/>
                <a:ea typeface="Aptos" panose="020B0004020202020204" pitchFamily="34" charset="0"/>
                <a:cs typeface="Times New Roman" panose="02020603050405020304" pitchFamily="18" charset="0"/>
              </a:rPr>
              <a:t>Processing: </a:t>
            </a:r>
          </a:p>
          <a:p>
            <a:pPr marL="1143000" marR="0" lvl="2" indent="-228600">
              <a:spcAft>
                <a:spcPts val="800"/>
              </a:spcAft>
              <a:buFont typeface="Wingdings" panose="05000000000000000000" pitchFamily="2" charset="2"/>
              <a:buChar char=""/>
            </a:pPr>
            <a:r>
              <a:rPr lang="en-US" kern="100" dirty="0">
                <a:effectLst/>
                <a:latin typeface="Aptos" panose="020B0004020202020204" pitchFamily="34" charset="0"/>
                <a:ea typeface="Aptos" panose="020B0004020202020204" pitchFamily="34" charset="0"/>
                <a:cs typeface="Times New Roman" panose="02020603050405020304" pitchFamily="18" charset="0"/>
              </a:rPr>
              <a:t>Schools were already organized by their respective clusters so that part was taken care of.</a:t>
            </a:r>
          </a:p>
          <a:p>
            <a:pPr marL="1143000" marR="0" lvl="2" indent="-228600">
              <a:spcAft>
                <a:spcPts val="800"/>
              </a:spcAft>
              <a:buFont typeface="Wingdings" panose="05000000000000000000" pitchFamily="2" charset="2"/>
              <a:buChar char=""/>
            </a:pPr>
            <a:r>
              <a:rPr lang="en-US" kern="100" dirty="0">
                <a:latin typeface="Aptos" panose="020B0004020202020204" pitchFamily="34" charset="0"/>
                <a:ea typeface="Aptos" panose="020B0004020202020204" pitchFamily="34" charset="0"/>
                <a:cs typeface="Times New Roman" panose="02020603050405020304" pitchFamily="18" charset="0"/>
              </a:rPr>
              <a:t>Merged with Median Home Value for further analysis</a:t>
            </a:r>
          </a:p>
          <a:p>
            <a:pPr marL="1143000" marR="0" lvl="2" indent="-228600">
              <a:spcAft>
                <a:spcPts val="800"/>
              </a:spcAft>
              <a:buFont typeface="Wingdings" panose="05000000000000000000" pitchFamily="2" charset="2"/>
              <a:buChar char=""/>
            </a:pPr>
            <a:r>
              <a:rPr lang="en-US" kern="100" dirty="0">
                <a:effectLst/>
                <a:latin typeface="Aptos" panose="020B0004020202020204" pitchFamily="34" charset="0"/>
                <a:ea typeface="Aptos" panose="020B0004020202020204" pitchFamily="34" charset="0"/>
                <a:cs typeface="Times New Roman" panose="02020603050405020304" pitchFamily="18" charset="0"/>
              </a:rPr>
              <a:t>Merged with the Loca</a:t>
            </a:r>
            <a:r>
              <a:rPr lang="en-US" kern="100" dirty="0">
                <a:latin typeface="Aptos" panose="020B0004020202020204" pitchFamily="34" charset="0"/>
                <a:ea typeface="Aptos" panose="020B0004020202020204" pitchFamily="34" charset="0"/>
                <a:cs typeface="Times New Roman" panose="02020603050405020304" pitchFamily="18" charset="0"/>
              </a:rPr>
              <a:t>tion Dataset and Median Home Value dataset to generate a heatmap.</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cxnSp>
        <p:nvCxnSpPr>
          <p:cNvPr id="10" name="Straight Connector 9">
            <a:extLst>
              <a:ext uri="{FF2B5EF4-FFF2-40B4-BE49-F238E27FC236}">
                <a16:creationId xmlns:a16="http://schemas.microsoft.com/office/drawing/2014/main" id="{0AFF0B6C-73E2-4B40-9280-938C14922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223541" y="723900"/>
            <a:ext cx="15948" cy="54500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4449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74C3D3-C9B9-E87C-1369-833D52A155D1}"/>
              </a:ext>
            </a:extLst>
          </p:cNvPr>
          <p:cNvSpPr>
            <a:spLocks noGrp="1"/>
          </p:cNvSpPr>
          <p:nvPr>
            <p:ph type="title"/>
          </p:nvPr>
        </p:nvSpPr>
        <p:spPr>
          <a:xfrm>
            <a:off x="704088" y="914400"/>
            <a:ext cx="6001512" cy="1307592"/>
          </a:xfrm>
        </p:spPr>
        <p:txBody>
          <a:bodyPr>
            <a:normAutofit/>
          </a:bodyPr>
          <a:lstStyle/>
          <a:p>
            <a:pPr>
              <a:lnSpc>
                <a:spcPct val="90000"/>
              </a:lnSpc>
            </a:pPr>
            <a:r>
              <a:rPr lang="en-US"/>
              <a:t>Data cleaning and processing</a:t>
            </a:r>
          </a:p>
        </p:txBody>
      </p:sp>
      <p:cxnSp>
        <p:nvCxnSpPr>
          <p:cNvPr id="12" name="Straight Connector 11">
            <a:extLst>
              <a:ext uri="{FF2B5EF4-FFF2-40B4-BE49-F238E27FC236}">
                <a16:creationId xmlns:a16="http://schemas.microsoft.com/office/drawing/2014/main" id="{4583FD9E-C5A7-96F7-951D-7D292013CD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6B3467F-E316-CC63-0325-203B3B462632}"/>
              </a:ext>
            </a:extLst>
          </p:cNvPr>
          <p:cNvSpPr>
            <a:spLocks noGrp="1"/>
          </p:cNvSpPr>
          <p:nvPr>
            <p:ph idx="1"/>
          </p:nvPr>
        </p:nvSpPr>
        <p:spPr>
          <a:xfrm>
            <a:off x="704088" y="2231136"/>
            <a:ext cx="6001512" cy="4202056"/>
          </a:xfrm>
        </p:spPr>
        <p:txBody>
          <a:bodyPr>
            <a:normAutofit/>
          </a:bodyPr>
          <a:lstStyle/>
          <a:p>
            <a:pPr marL="342900" marR="0" lvl="0" indent="-342900">
              <a:lnSpc>
                <a:spcPct val="100000"/>
              </a:lnSpc>
              <a:buFont typeface="Wingdings" panose="05000000000000000000" pitchFamily="2" charset="2"/>
              <a:buChar char=""/>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Median Home Values API:</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0000"/>
              </a:lnSpc>
              <a:buFont typeface="Courier New" panose="02070309020205020404" pitchFamily="49" charset="0"/>
              <a:buChar char="o"/>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Cleaning: </a:t>
            </a:r>
          </a:p>
          <a:p>
            <a:pPr marL="1143000" marR="0" lvl="2" indent="-228600">
              <a:lnSpc>
                <a:spcPct val="100000"/>
              </a:lnSpc>
              <a:buFont typeface="Wingdings" panose="05000000000000000000" pitchFamily="2" charset="2"/>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Removing suffixes such as ‘CDP’ and ‘Town’ to rename the cities to properly organize and group them into clusters.</a:t>
            </a:r>
          </a:p>
          <a:p>
            <a:pPr marL="1143000" marR="0" lvl="2" indent="-228600">
              <a:lnSpc>
                <a:spcPct val="100000"/>
              </a:lnSpc>
              <a:buFont typeface="Wingdings" panose="05000000000000000000" pitchFamily="2" charset="2"/>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There were some cities that had to be omitted since they were added by the Census Bureau because of their similar names to other cities in the County (Potomac Heights and Potomac Park which are in Washington DC were included as being part of Potomac, Maryland), and their proximity to the county itself (Glen Burnie, Baltimore City).</a:t>
            </a:r>
          </a:p>
          <a:p>
            <a:pPr marL="742950" marR="0" lvl="1" indent="-285750">
              <a:lnSpc>
                <a:spcPct val="100000"/>
              </a:lnSpc>
              <a:buFont typeface="Courier New" panose="02070309020205020404" pitchFamily="49" charset="0"/>
              <a:buChar char="o"/>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Processing</a:t>
            </a:r>
          </a:p>
          <a:p>
            <a:pPr marL="1143000" marR="0" lvl="2" indent="-228600">
              <a:lnSpc>
                <a:spcPct val="100000"/>
              </a:lnSpc>
              <a:spcAft>
                <a:spcPts val="800"/>
              </a:spcAft>
              <a:buFont typeface="Wingdings" panose="05000000000000000000" pitchFamily="2" charset="2"/>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Montgomery County high schools are grouped into clusters, but the Census Bureau's API did not reflect this structure. Therefore, clusters were manually created by assigning cities to their respective groups, and the datasets were merged to proceed with the analysis.</a:t>
            </a:r>
            <a:endParaRPr lang="en-US" sz="1400" dirty="0"/>
          </a:p>
        </p:txBody>
      </p:sp>
      <p:pic>
        <p:nvPicPr>
          <p:cNvPr id="7" name="Graphic 6" descr="House">
            <a:extLst>
              <a:ext uri="{FF2B5EF4-FFF2-40B4-BE49-F238E27FC236}">
                <a16:creationId xmlns:a16="http://schemas.microsoft.com/office/drawing/2014/main" id="{E9A1238C-5D7F-2066-23C8-C74C3605C8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74560" y="1951854"/>
            <a:ext cx="4202057" cy="4202057"/>
          </a:xfrm>
          <a:prstGeom prst="rect">
            <a:avLst/>
          </a:prstGeom>
        </p:spPr>
      </p:pic>
    </p:spTree>
    <p:extLst>
      <p:ext uri="{BB962C8B-B14F-4D97-AF65-F5344CB8AC3E}">
        <p14:creationId xmlns:p14="http://schemas.microsoft.com/office/powerpoint/2010/main" val="2126145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DB71D-9ABD-FDC2-1595-AC6105839213}"/>
              </a:ext>
            </a:extLst>
          </p:cNvPr>
          <p:cNvSpPr>
            <a:spLocks noGrp="1"/>
          </p:cNvSpPr>
          <p:nvPr>
            <p:ph type="title"/>
          </p:nvPr>
        </p:nvSpPr>
        <p:spPr/>
        <p:txBody>
          <a:bodyPr/>
          <a:lstStyle/>
          <a:p>
            <a:pPr algn="ctr"/>
            <a:r>
              <a:rPr lang="en-US" dirty="0"/>
              <a:t>Exploratory Data analysis</a:t>
            </a:r>
          </a:p>
        </p:txBody>
      </p:sp>
      <p:graphicFrame>
        <p:nvGraphicFramePr>
          <p:cNvPr id="4" name="Object 3">
            <a:extLst>
              <a:ext uri="{FF2B5EF4-FFF2-40B4-BE49-F238E27FC236}">
                <a16:creationId xmlns:a16="http://schemas.microsoft.com/office/drawing/2014/main" id="{277A8790-7F83-1C37-CA4D-6FE2B65D8BED}"/>
              </a:ext>
            </a:extLst>
          </p:cNvPr>
          <p:cNvGraphicFramePr>
            <a:graphicFrameLocks noChangeAspect="1"/>
          </p:cNvGraphicFramePr>
          <p:nvPr>
            <p:extLst>
              <p:ext uri="{D42A27DB-BD31-4B8C-83A1-F6EECF244321}">
                <p14:modId xmlns:p14="http://schemas.microsoft.com/office/powerpoint/2010/main" val="3908283617"/>
              </p:ext>
            </p:extLst>
          </p:nvPr>
        </p:nvGraphicFramePr>
        <p:xfrm>
          <a:off x="2002423" y="2354094"/>
          <a:ext cx="8187153" cy="3758711"/>
        </p:xfrm>
        <a:graphic>
          <a:graphicData uri="http://schemas.openxmlformats.org/presentationml/2006/ole">
            <mc:AlternateContent xmlns:mc="http://schemas.openxmlformats.org/markup-compatibility/2006">
              <mc:Choice xmlns:v="urn:schemas-microsoft-com:vml" Requires="v">
                <p:oleObj name="Worksheet" r:id="rId2" imgW="4305325" imgH="2866889" progId="Excel.Sheet.12">
                  <p:embed/>
                </p:oleObj>
              </mc:Choice>
              <mc:Fallback>
                <p:oleObj name="Worksheet" r:id="rId2" imgW="4305325" imgH="2866889" progId="Excel.Sheet.12">
                  <p:embed/>
                  <p:pic>
                    <p:nvPicPr>
                      <p:cNvPr id="4" name="Object 3">
                        <a:extLst>
                          <a:ext uri="{FF2B5EF4-FFF2-40B4-BE49-F238E27FC236}">
                            <a16:creationId xmlns:a16="http://schemas.microsoft.com/office/drawing/2014/main" id="{277A8790-7F83-1C37-CA4D-6FE2B65D8BED}"/>
                          </a:ext>
                        </a:extLst>
                      </p:cNvPr>
                      <p:cNvPicPr/>
                      <p:nvPr/>
                    </p:nvPicPr>
                    <p:blipFill>
                      <a:blip r:embed="rId3"/>
                      <a:stretch>
                        <a:fillRect/>
                      </a:stretch>
                    </p:blipFill>
                    <p:spPr>
                      <a:xfrm>
                        <a:off x="2002423" y="2354094"/>
                        <a:ext cx="8187153" cy="3758711"/>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547A7193-DE50-0EBF-6441-50566D6B61FF}"/>
              </a:ext>
            </a:extLst>
          </p:cNvPr>
          <p:cNvSpPr txBox="1"/>
          <p:nvPr/>
        </p:nvSpPr>
        <p:spPr>
          <a:xfrm>
            <a:off x="4398523" y="1599422"/>
            <a:ext cx="3394954" cy="646331"/>
          </a:xfrm>
          <a:prstGeom prst="rect">
            <a:avLst/>
          </a:prstGeom>
          <a:noFill/>
        </p:spPr>
        <p:txBody>
          <a:bodyPr wrap="square" rtlCol="0">
            <a:spAutoFit/>
          </a:bodyPr>
          <a:lstStyle/>
          <a:p>
            <a:pPr algn="ctr"/>
            <a:r>
              <a:rPr lang="en-US" dirty="0"/>
              <a:t>List of School Dataset </a:t>
            </a:r>
          </a:p>
          <a:p>
            <a:pPr marL="285750" indent="-285750">
              <a:buFont typeface="Arial" panose="020B0604020202020204" pitchFamily="34" charset="0"/>
              <a:buChar char="•"/>
            </a:pPr>
            <a:r>
              <a:rPr lang="en-US" dirty="0"/>
              <a:t>Summary Statistics:</a:t>
            </a:r>
          </a:p>
        </p:txBody>
      </p:sp>
    </p:spTree>
    <p:extLst>
      <p:ext uri="{BB962C8B-B14F-4D97-AF65-F5344CB8AC3E}">
        <p14:creationId xmlns:p14="http://schemas.microsoft.com/office/powerpoint/2010/main" val="61025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91" name="Straight Connector 109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2" name="Straight Connector 109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093" name="Rectangle 1092">
            <a:extLst>
              <a:ext uri="{FF2B5EF4-FFF2-40B4-BE49-F238E27FC236}">
                <a16:creationId xmlns:a16="http://schemas.microsoft.com/office/drawing/2014/main" id="{74ABF6B1-3A9A-4CEE-889E-0D96AB03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70DFC-7B84-FF8A-73F5-5994B2ED7087}"/>
              </a:ext>
            </a:extLst>
          </p:cNvPr>
          <p:cNvSpPr>
            <a:spLocks noGrp="1"/>
          </p:cNvSpPr>
          <p:nvPr>
            <p:ph type="title"/>
          </p:nvPr>
        </p:nvSpPr>
        <p:spPr>
          <a:xfrm>
            <a:off x="695325" y="4297083"/>
            <a:ext cx="10721711" cy="1081741"/>
          </a:xfrm>
        </p:spPr>
        <p:txBody>
          <a:bodyPr vert="horz" lIns="91440" tIns="45720" rIns="91440" bIns="45720" rtlCol="0" anchor="t">
            <a:normAutofit/>
          </a:bodyPr>
          <a:lstStyle/>
          <a:p>
            <a:pPr>
              <a:lnSpc>
                <a:spcPct val="90000"/>
              </a:lnSpc>
            </a:pPr>
            <a:r>
              <a:rPr lang="en-US" sz="3400" dirty="0"/>
              <a:t>school </a:t>
            </a:r>
            <a:r>
              <a:rPr lang="en-US" sz="3400" dirty="0" err="1"/>
              <a:t>eda</a:t>
            </a:r>
            <a:r>
              <a:rPr lang="en-US" sz="3400" dirty="0"/>
              <a:t> cont’d</a:t>
            </a:r>
            <a:br>
              <a:rPr lang="en-US" sz="3400" dirty="0"/>
            </a:br>
            <a:endParaRPr lang="en-US" sz="3400" dirty="0"/>
          </a:p>
        </p:txBody>
      </p:sp>
      <p:pic>
        <p:nvPicPr>
          <p:cNvPr id="5" name="Picture 2">
            <a:extLst>
              <a:ext uri="{FF2B5EF4-FFF2-40B4-BE49-F238E27FC236}">
                <a16:creationId xmlns:a16="http://schemas.microsoft.com/office/drawing/2014/main" id="{776320F0-80EA-EBB7-4DA2-DBA0F279350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0100" y="1293779"/>
            <a:ext cx="3308168" cy="251621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7563F919-C21A-7647-F5C4-6566B3E857E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39142" y="1293779"/>
            <a:ext cx="3313715" cy="251621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A3A9ACC3-8558-FF61-008B-41215E4B4D3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90162" y="1293779"/>
            <a:ext cx="3326875" cy="2516218"/>
          </a:xfrm>
          <a:prstGeom prst="rect">
            <a:avLst/>
          </a:prstGeom>
          <a:noFill/>
          <a:extLst>
            <a:ext uri="{909E8E84-426E-40DD-AFC4-6F175D3DCCD1}">
              <a14:hiddenFill xmlns:a14="http://schemas.microsoft.com/office/drawing/2010/main">
                <a:solidFill>
                  <a:srgbClr val="FFFFFF"/>
                </a:solidFill>
              </a14:hiddenFill>
            </a:ext>
          </a:extLst>
        </p:spPr>
      </p:pic>
      <p:cxnSp>
        <p:nvCxnSpPr>
          <p:cNvPr id="1094" name="Straight Connector 1093">
            <a:extLst>
              <a:ext uri="{FF2B5EF4-FFF2-40B4-BE49-F238E27FC236}">
                <a16:creationId xmlns:a16="http://schemas.microsoft.com/office/drawing/2014/main" id="{E0AA8030-FA65-4B8E-8530-372EEE8517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149164"/>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6630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6349B7F3-24DE-9C6D-B46C-B0549D7D4B6E}"/>
              </a:ext>
            </a:extLst>
          </p:cNvPr>
          <p:cNvSpPr>
            <a:spLocks noGrp="1"/>
          </p:cNvSpPr>
          <p:nvPr>
            <p:ph type="title"/>
          </p:nvPr>
        </p:nvSpPr>
        <p:spPr>
          <a:xfrm>
            <a:off x="8652507" y="1358671"/>
            <a:ext cx="2843711" cy="1493327"/>
          </a:xfrm>
        </p:spPr>
        <p:txBody>
          <a:bodyPr vert="horz" lIns="91440" tIns="45720" rIns="91440" bIns="45720" rtlCol="0" anchor="ctr">
            <a:normAutofit/>
          </a:bodyPr>
          <a:lstStyle/>
          <a:p>
            <a:pPr>
              <a:lnSpc>
                <a:spcPct val="90000"/>
              </a:lnSpc>
            </a:pPr>
            <a:r>
              <a:rPr lang="en-US" sz="3300"/>
              <a:t>heatmap of graduation rates by city</a:t>
            </a:r>
          </a:p>
        </p:txBody>
      </p:sp>
      <p:pic>
        <p:nvPicPr>
          <p:cNvPr id="6" name="Picture 5">
            <a:extLst>
              <a:ext uri="{FF2B5EF4-FFF2-40B4-BE49-F238E27FC236}">
                <a16:creationId xmlns:a16="http://schemas.microsoft.com/office/drawing/2014/main" id="{45EF38E5-8BBB-651F-1BEF-05E9E97395F9}"/>
              </a:ext>
            </a:extLst>
          </p:cNvPr>
          <p:cNvPicPr>
            <a:picLocks noChangeAspect="1"/>
          </p:cNvPicPr>
          <p:nvPr/>
        </p:nvPicPr>
        <p:blipFill>
          <a:blip r:embed="rId2"/>
          <a:srcRect t="9920" r="1" b="1"/>
          <a:stretch/>
        </p:blipFill>
        <p:spPr>
          <a:xfrm>
            <a:off x="-1" y="10"/>
            <a:ext cx="8056345" cy="6857990"/>
          </a:xfrm>
          <a:prstGeom prst="rect">
            <a:avLst/>
          </a:prstGeom>
        </p:spPr>
      </p:pic>
      <p:cxnSp>
        <p:nvCxnSpPr>
          <p:cNvPr id="13" name="Straight Connector 12">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41170" y="1172935"/>
            <a:ext cx="2653318"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41170" y="3105667"/>
            <a:ext cx="265331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C54BE30-4AED-B115-883A-239EE45DE2F0}"/>
              </a:ext>
            </a:extLst>
          </p:cNvPr>
          <p:cNvSpPr txBox="1"/>
          <p:nvPr/>
        </p:nvSpPr>
        <p:spPr>
          <a:xfrm>
            <a:off x="8652509" y="3359338"/>
            <a:ext cx="2843711" cy="2862072"/>
          </a:xfrm>
          <a:prstGeom prst="rect">
            <a:avLst/>
          </a:prstGeom>
        </p:spPr>
        <p:txBody>
          <a:bodyPr vert="horz" lIns="91440" tIns="45720" rIns="91440" bIns="45720" rtlCol="0">
            <a:normAutofit/>
          </a:bodyPr>
          <a:lstStyle/>
          <a:p>
            <a:pPr marL="285750" indent="-228600">
              <a:lnSpc>
                <a:spcPct val="110000"/>
              </a:lnSpc>
              <a:spcAft>
                <a:spcPts val="600"/>
              </a:spcAft>
              <a:buFont typeface="Arial" panose="020B0604020202020204" pitchFamily="34" charset="0"/>
              <a:buChar char="•"/>
            </a:pPr>
            <a:r>
              <a:rPr lang="en-US" dirty="0"/>
              <a:t>areas with higher graduation rates shine the brightest</a:t>
            </a:r>
          </a:p>
          <a:p>
            <a:pPr marL="285750" indent="-228600">
              <a:lnSpc>
                <a:spcPct val="110000"/>
              </a:lnSpc>
              <a:spcAft>
                <a:spcPts val="600"/>
              </a:spcAft>
              <a:buFont typeface="Arial" panose="020B0604020202020204" pitchFamily="34" charset="0"/>
              <a:buChar char="•"/>
            </a:pPr>
            <a:r>
              <a:rPr lang="en-US" dirty="0"/>
              <a:t>the distribution of graduation rates is even across the county, with some few areas shining brighter than others.</a:t>
            </a:r>
          </a:p>
        </p:txBody>
      </p:sp>
    </p:spTree>
    <p:extLst>
      <p:ext uri="{BB962C8B-B14F-4D97-AF65-F5344CB8AC3E}">
        <p14:creationId xmlns:p14="http://schemas.microsoft.com/office/powerpoint/2010/main" val="2897380824"/>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3C7388F3-FDC6-45D1-B2B3-69C973E54CFA}">
  <we:reference id="b0430364-2ab6-47cd-907e-f8b72239b204" version="4.6.79.0" store="EXCatalog" storeType="EXCatalog"/>
  <we:alternateReferences>
    <we:reference id="WA200000729" version="4.6.79.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AA2F862150BB947B6CF3A9FF352A27D" ma:contentTypeVersion="15" ma:contentTypeDescription="Create a new document." ma:contentTypeScope="" ma:versionID="963f5715ba48ceee47a0fa1a89fa1645">
  <xsd:schema xmlns:xsd="http://www.w3.org/2001/XMLSchema" xmlns:xs="http://www.w3.org/2001/XMLSchema" xmlns:p="http://schemas.microsoft.com/office/2006/metadata/properties" xmlns:ns3="ee6b45d4-4ecd-45c7-b46a-7b0706c9d3f9" xmlns:ns4="9971ef33-6bf2-4e46-a221-5b2ce89c84b2" targetNamespace="http://schemas.microsoft.com/office/2006/metadata/properties" ma:root="true" ma:fieldsID="4f805c605c430af7679ac951fa4f2c05" ns3:_="" ns4:_="">
    <xsd:import namespace="ee6b45d4-4ecd-45c7-b46a-7b0706c9d3f9"/>
    <xsd:import namespace="9971ef33-6bf2-4e46-a221-5b2ce89c84b2"/>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_activity" minOccurs="0"/>
                <xsd:element ref="ns4:SharedWithUsers" minOccurs="0"/>
                <xsd:element ref="ns4:SharedWithDetails" minOccurs="0"/>
                <xsd:element ref="ns4:SharingHintHash" minOccurs="0"/>
                <xsd:element ref="ns3:MediaServiceSearchProperties" minOccurs="0"/>
                <xsd:element ref="ns3:MediaServiceObjectDetectorVersions" minOccurs="0"/>
                <xsd:element ref="ns3:MediaServiceDateTaken" minOccurs="0"/>
                <xsd:element ref="ns3:MediaServiceSystemTags"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6b45d4-4ecd-45c7-b46a-7b0706c9d3f9"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2" nillable="true" ma:displayName="_activity" ma:hidden="true" ma:internalName="_activity">
      <xsd:simpleType>
        <xsd:restriction base="dms:Note"/>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SystemTags" ma:index="19" nillable="true" ma:displayName="MediaServiceSystemTags" ma:hidden="true" ma:internalName="MediaServiceSystemTags" ma:readOnly="true">
      <xsd:simpleType>
        <xsd:restriction base="dms:Note"/>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971ef33-6bf2-4e46-a221-5b2ce89c84b2"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ee6b45d4-4ecd-45c7-b46a-7b0706c9d3f9" xsi:nil="true"/>
  </documentManagement>
</p:properties>
</file>

<file path=customXml/itemProps1.xml><?xml version="1.0" encoding="utf-8"?>
<ds:datastoreItem xmlns:ds="http://schemas.openxmlformats.org/officeDocument/2006/customXml" ds:itemID="{71A0A2C0-E892-45D0-9D18-680CBBE3E23B}">
  <ds:schemaRefs>
    <ds:schemaRef ds:uri="http://schemas.microsoft.com/sharepoint/v3/contenttype/forms"/>
  </ds:schemaRefs>
</ds:datastoreItem>
</file>

<file path=customXml/itemProps2.xml><?xml version="1.0" encoding="utf-8"?>
<ds:datastoreItem xmlns:ds="http://schemas.openxmlformats.org/officeDocument/2006/customXml" ds:itemID="{B6D63D6F-979E-42D9-B0BE-F074A4E15A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6b45d4-4ecd-45c7-b46a-7b0706c9d3f9"/>
    <ds:schemaRef ds:uri="9971ef33-6bf2-4e46-a221-5b2ce89c84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8555D57-2C4D-4A09-9FD8-CD2F0AAE62DF}">
  <ds:schemaRefs>
    <ds:schemaRef ds:uri="ee6b45d4-4ecd-45c7-b46a-7b0706c9d3f9"/>
    <ds:schemaRef ds:uri="http://schemas.microsoft.com/office/2006/documentManagement/types"/>
    <ds:schemaRef ds:uri="http://purl.org/dc/terms/"/>
    <ds:schemaRef ds:uri="http://purl.org/dc/elements/1.1/"/>
    <ds:schemaRef ds:uri="http://schemas.openxmlformats.org/package/2006/metadata/core-properties"/>
    <ds:schemaRef ds:uri="http://schemas.microsoft.com/office/2006/metadata/properties"/>
    <ds:schemaRef ds:uri="9971ef33-6bf2-4e46-a221-5b2ce89c84b2"/>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7482</TotalTime>
  <Words>1171</Words>
  <Application>Microsoft Office PowerPoint</Application>
  <PresentationFormat>Widescreen</PresentationFormat>
  <Paragraphs>120</Paragraphs>
  <Slides>24</Slides>
  <Notes>0</Notes>
  <HiddenSlides>0</HiddenSlides>
  <MMClips>1</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33" baseType="lpstr">
      <vt:lpstr>Aptos</vt:lpstr>
      <vt:lpstr>Arial</vt:lpstr>
      <vt:lpstr>Calisto MT</vt:lpstr>
      <vt:lpstr>Courier New</vt:lpstr>
      <vt:lpstr>Symbol</vt:lpstr>
      <vt:lpstr>Univers Condensed</vt:lpstr>
      <vt:lpstr>Wingdings</vt:lpstr>
      <vt:lpstr>ChronicleVTI</vt:lpstr>
      <vt:lpstr>Microsoft Excel Worksheet</vt:lpstr>
      <vt:lpstr>  Property Values and Educational Performance: A Case Study in Montgomery County </vt:lpstr>
      <vt:lpstr>Objective: ANALYSING A RELATIONSHIP BETWEEN LOCAL PROPERTY VALUES AND STUDENT ACADEMIC PERFORMANCE IN MONTGOMERY COUNTY</vt:lpstr>
      <vt:lpstr>Datasets used</vt:lpstr>
      <vt:lpstr>Tools used</vt:lpstr>
      <vt:lpstr>Data cleaning and processing</vt:lpstr>
      <vt:lpstr>Data cleaning and processing</vt:lpstr>
      <vt:lpstr>Exploratory Data analysis</vt:lpstr>
      <vt:lpstr>school eda cont’d </vt:lpstr>
      <vt:lpstr>heatmap of graduation rates by city</vt:lpstr>
      <vt:lpstr>graduation rates</vt:lpstr>
      <vt:lpstr>graduation rate vs. attendance rates</vt:lpstr>
      <vt:lpstr>eda of median home value dataset</vt:lpstr>
      <vt:lpstr>median home values by city</vt:lpstr>
      <vt:lpstr>median home values by school cluster</vt:lpstr>
      <vt:lpstr>Graduation rate by school cluster</vt:lpstr>
      <vt:lpstr>school clusters vs. college decision rate</vt:lpstr>
      <vt:lpstr>graduation rates by cluster</vt:lpstr>
      <vt:lpstr>are graduation rates affected by median home value?</vt:lpstr>
      <vt:lpstr>pair plot and correlation matrix of targeted values</vt:lpstr>
      <vt:lpstr>correlation between graduation rate and median home value</vt:lpstr>
      <vt:lpstr>other factors that count as contributors</vt:lpstr>
      <vt:lpstr>in conclusion</vt:lpstr>
      <vt:lpstr>References and Acknowledgements</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Effoudou, Liliane</dc:creator>
  <cp:lastModifiedBy>Effoudou, Liliane</cp:lastModifiedBy>
  <cp:revision>1</cp:revision>
  <dcterms:created xsi:type="dcterms:W3CDTF">2025-05-07T00:39:44Z</dcterms:created>
  <dcterms:modified xsi:type="dcterms:W3CDTF">2025-05-12T05:25:09Z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0x0101007AA2F862150BB947B6CF3A9FF352A27D</vt:lpwstr>
  </property>
</Properties>
</file>